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8" r:id="rId2"/>
    <p:sldId id="256" r:id="rId3"/>
    <p:sldId id="259" r:id="rId4"/>
    <p:sldId id="257" r:id="rId5"/>
    <p:sldId id="261" r:id="rId6"/>
    <p:sldId id="264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26D9"/>
    <a:srgbClr val="BE00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898B6-6744-43F7-9150-F29E9A393581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666D5-BAAF-47A3-9E06-FD3E49956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53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666D5-BAAF-47A3-9E06-FD3E4995617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496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666D5-BAAF-47A3-9E06-FD3E4995617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75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E1D5D-1DD2-45FB-8A68-D242C3B896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83039A-4362-4B32-AFF7-5282AAD19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465C4F-9219-45D9-84A1-860687114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B8768-A2EC-4508-93EF-F85CB6B5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675F-68C5-4108-9694-EFB63B3B3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225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D16F6-5D72-4DAD-A460-17D092E25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6513EC-C852-4474-BCDD-73259F0BD0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CF341-7A17-457E-9F03-9D98255F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C58767-8E43-460E-BD7D-AC46D627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276C2-717B-43F8-9A35-8F4DBF08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09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133BE1-ECEE-4197-B357-3F590A3A9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1A7BC-ECFB-417B-909B-6CB93AE39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7941E-B463-437E-816F-D408CDA63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7CB54-E0B9-46C2-8A29-69724DE59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F9C56-1EE6-41F5-99CE-0B024035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3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F6C21-02EE-45AD-9E99-F43115BA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63C7E-3545-4AA3-974B-C865964B6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5FC03-83EE-458B-B6F2-EA59F59F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962BE-F194-49D0-9E6A-09EA4A3FE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88F47-BC4B-4C48-A049-489480AC9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6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9934-B28D-47DE-ADEB-EE26965B7C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2C012-488C-4434-89AD-E88C489A9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33AB71-007E-4426-893B-C55630DC9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D13B4-AA9A-4E8D-B59A-3F2372006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C7B9B-2C2B-430E-9147-71AF66764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6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C664F-F718-49FB-8AAC-90DAC5C25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C05FD-6AB8-46FF-B43D-03BCCD56F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A93B8-8FFC-49B7-A02C-31B5F11AB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348547-41E1-425E-A7F2-03170123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B1D2A-BD68-4329-B89A-D36D4F29C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0939F-4023-4687-A5F0-A0E32460D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94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85C8-97F5-41E2-A3AE-2E620F0AD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1284D-BB2C-42F5-9C2D-74542727F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1D569-FF66-4480-9CAC-701A011A34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231A01-AD67-407D-95B2-C40D5D4500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5A052B-685D-4782-8962-394F763BB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9342F-1212-4B7F-AB2C-F6FC2C20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DF94F0-9A59-4FE4-A3BA-E59DCC4FD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CD99E-5367-4E01-94A3-400E40BDE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78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66064-1730-4F60-AA2D-D7B7DCB5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50DD32-4AD3-4EE5-840A-91113CB23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2122D-F85C-4F0D-BCC5-611EA992A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26977-A3CE-439F-AEFA-892DD23C8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6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C34FD-0F4B-4685-9901-6716F087E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FD1D23-9FE9-4FCF-B30D-304CF4E8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DD346-BC34-4831-9D7F-E1C3B15BD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28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D89E-291B-47C8-A199-23E87B973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C9FD2-47F1-42CD-A8FA-2497C89F6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87E59-5CD3-498A-B8DB-84A2C5EB1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F033F8-3281-4211-B6EF-6B85A613B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1676C-5FA3-448D-90B8-0C701149F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CC4FB-FD26-44F0-BCD4-D9234B1CA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35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2E6B-91F1-4A88-9A30-5BAACE38F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BCC61-3E01-4676-B5D1-3ED0FC501E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5DF35-0D82-40D3-B888-5501264285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EC6EBA-1CBC-4309-9BDE-BAB94371E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75186-CD05-4D40-89FE-1E0667D1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8B8BD9-202A-4F27-B821-2B4DF5352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4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4DFF4D-9220-45C4-ADD0-C9C158C10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60E0E1-B149-4DFC-8349-A7A91EE7A4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F3D036-18DA-48D2-97BC-D7C96D995D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F1FB54-22EF-4203-BE9A-F32C9D426D79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88D81-20E7-46B2-983D-56914DF70F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3987A-AB77-4977-9F18-22DCA10A8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138B8-146A-443E-97ED-8CF37EBAE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96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59.jp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70.jpg"/><Relationship Id="rId4" Type="http://schemas.openxmlformats.org/officeDocument/2006/relationships/image" Target="../media/image69.jpg"/><Relationship Id="rId9" Type="http://schemas.openxmlformats.org/officeDocument/2006/relationships/image" Target="../media/image7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7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3" Type="http://schemas.openxmlformats.org/officeDocument/2006/relationships/image" Target="../media/image84.jpg"/><Relationship Id="rId7" Type="http://schemas.openxmlformats.org/officeDocument/2006/relationships/image" Target="../media/image88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86.jpg"/><Relationship Id="rId10" Type="http://schemas.openxmlformats.org/officeDocument/2006/relationships/image" Target="../media/image91.jpg"/><Relationship Id="rId4" Type="http://schemas.openxmlformats.org/officeDocument/2006/relationships/image" Target="../media/image85.jp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g"/><Relationship Id="rId7" Type="http://schemas.openxmlformats.org/officeDocument/2006/relationships/image" Target="../media/image104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5" Type="http://schemas.openxmlformats.org/officeDocument/2006/relationships/image" Target="../media/image102.jpg"/><Relationship Id="rId10" Type="http://schemas.openxmlformats.org/officeDocument/2006/relationships/image" Target="../media/image107.jpg"/><Relationship Id="rId4" Type="http://schemas.openxmlformats.org/officeDocument/2006/relationships/image" Target="../media/image101.png"/><Relationship Id="rId9" Type="http://schemas.openxmlformats.org/officeDocument/2006/relationships/image" Target="../media/image10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115.png"/><Relationship Id="rId4" Type="http://schemas.openxmlformats.org/officeDocument/2006/relationships/image" Target="../media/image11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9.jpg"/><Relationship Id="rId4" Type="http://schemas.openxmlformats.org/officeDocument/2006/relationships/image" Target="../media/image12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43.png"/><Relationship Id="rId7" Type="http://schemas.openxmlformats.org/officeDocument/2006/relationships/image" Target="../media/image37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49.png"/><Relationship Id="rId5" Type="http://schemas.openxmlformats.org/officeDocument/2006/relationships/image" Target="../media/image108.jpg"/><Relationship Id="rId10" Type="http://schemas.openxmlformats.org/officeDocument/2006/relationships/image" Target="../media/image148.jpg"/><Relationship Id="rId4" Type="http://schemas.openxmlformats.org/officeDocument/2006/relationships/image" Target="../media/image144.png"/><Relationship Id="rId9" Type="http://schemas.openxmlformats.org/officeDocument/2006/relationships/image" Target="../media/image14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8.png"/><Relationship Id="rId7" Type="http://schemas.openxmlformats.org/officeDocument/2006/relationships/image" Target="../media/image164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11" Type="http://schemas.openxmlformats.org/officeDocument/2006/relationships/image" Target="../media/image168.png"/><Relationship Id="rId5" Type="http://schemas.openxmlformats.org/officeDocument/2006/relationships/image" Target="../media/image160.png"/><Relationship Id="rId10" Type="http://schemas.openxmlformats.org/officeDocument/2006/relationships/image" Target="../media/image167.png"/><Relationship Id="rId4" Type="http://schemas.openxmlformats.org/officeDocument/2006/relationships/image" Target="../media/image159.png"/><Relationship Id="rId9" Type="http://schemas.openxmlformats.org/officeDocument/2006/relationships/image" Target="../media/image1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png"/><Relationship Id="rId3" Type="http://schemas.openxmlformats.org/officeDocument/2006/relationships/image" Target="../media/image167.png"/><Relationship Id="rId7" Type="http://schemas.openxmlformats.org/officeDocument/2006/relationships/image" Target="../media/image53.jpg"/><Relationship Id="rId12" Type="http://schemas.openxmlformats.org/officeDocument/2006/relationships/image" Target="../media/image173.jp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11" Type="http://schemas.openxmlformats.org/officeDocument/2006/relationships/image" Target="../media/image172.png"/><Relationship Id="rId5" Type="http://schemas.openxmlformats.org/officeDocument/2006/relationships/image" Target="../media/image160.png"/><Relationship Id="rId10" Type="http://schemas.openxmlformats.org/officeDocument/2006/relationships/image" Target="../media/image171.png"/><Relationship Id="rId4" Type="http://schemas.openxmlformats.org/officeDocument/2006/relationships/image" Target="../media/image168.png"/><Relationship Id="rId9" Type="http://schemas.openxmlformats.org/officeDocument/2006/relationships/image" Target="../media/image170.png"/><Relationship Id="rId14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5.jpg"/><Relationship Id="rId7" Type="http://schemas.openxmlformats.org/officeDocument/2006/relationships/image" Target="../media/image2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1.jp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2.jpg"/><Relationship Id="rId4" Type="http://schemas.openxmlformats.org/officeDocument/2006/relationships/image" Target="../media/image3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30D24D-A1DF-43BA-BB08-E4715195D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4326876"/>
            <a:ext cx="1691642" cy="85472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BAF0404-410B-431E-AF84-DF8AF5CB6D1E}"/>
              </a:ext>
            </a:extLst>
          </p:cNvPr>
          <p:cNvCxnSpPr/>
          <p:nvPr/>
        </p:nvCxnSpPr>
        <p:spPr>
          <a:xfrm flipV="1">
            <a:off x="3505199" y="3550166"/>
            <a:ext cx="1780543" cy="2736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97E4395-A7B5-4638-BD97-F88AC32F4A72}"/>
              </a:ext>
            </a:extLst>
          </p:cNvPr>
          <p:cNvSpPr txBox="1"/>
          <p:nvPr/>
        </p:nvSpPr>
        <p:spPr>
          <a:xfrm>
            <a:off x="5842000" y="4381500"/>
            <a:ext cx="33171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Trainer Unknown: Baseball Player</a:t>
            </a:r>
          </a:p>
          <a:p>
            <a:r>
              <a:rPr lang="en-US" sz="900" strike="sngStrike" dirty="0" err="1"/>
              <a:t>Tainer</a:t>
            </a:r>
            <a:r>
              <a:rPr lang="en-US" sz="900" strike="sngStrike" dirty="0"/>
              <a:t> Black catches ball in half-</a:t>
            </a:r>
            <a:r>
              <a:rPr lang="en-US" sz="900" strike="sngStrike" dirty="0" err="1"/>
              <a:t>kneiling</a:t>
            </a:r>
            <a:r>
              <a:rPr lang="en-US" sz="900" strike="sngStrike" dirty="0"/>
              <a:t> knelling position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0F8799-3A70-4496-8198-D16BB0E3B71B}"/>
              </a:ext>
            </a:extLst>
          </p:cNvPr>
          <p:cNvSpPr txBox="1"/>
          <p:nvPr/>
        </p:nvSpPr>
        <p:spPr>
          <a:xfrm>
            <a:off x="5943600" y="3695700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AYSO Foster City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A11CE-A204-4569-B124-5AE5AD529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240" y="1236485"/>
            <a:ext cx="1470659" cy="19739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93665B-7DFA-4477-B394-2C58EAC76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1148239"/>
            <a:ext cx="2143125" cy="214312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F2FDE3-C959-4CA8-997D-98794B0FDA30}"/>
              </a:ext>
            </a:extLst>
          </p:cNvPr>
          <p:cNvCxnSpPr/>
          <p:nvPr/>
        </p:nvCxnSpPr>
        <p:spPr>
          <a:xfrm flipV="1">
            <a:off x="4991100" y="1295400"/>
            <a:ext cx="1982301" cy="2254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E838241-2C82-498E-A51B-61A4465E2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627" y="1036420"/>
            <a:ext cx="2667000" cy="1714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632866-060E-4E89-9A82-574DB72A7DAA}"/>
              </a:ext>
            </a:extLst>
          </p:cNvPr>
          <p:cNvSpPr txBox="1"/>
          <p:nvPr/>
        </p:nvSpPr>
        <p:spPr>
          <a:xfrm>
            <a:off x="7825627" y="2844800"/>
            <a:ext cx="28176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VIRIGINA.MARY</a:t>
            </a:r>
          </a:p>
          <a:p>
            <a:r>
              <a:rPr lang="en-US" dirty="0"/>
              <a:t>N-E-W-S</a:t>
            </a:r>
          </a:p>
          <a:p>
            <a:r>
              <a:rPr lang="en-US" dirty="0"/>
              <a:t>Never Eat </a:t>
            </a:r>
            <a:r>
              <a:rPr lang="en-US" dirty="0" err="1"/>
              <a:t>Screedeed</a:t>
            </a:r>
            <a:r>
              <a:rPr lang="en-US" dirty="0"/>
              <a:t> </a:t>
            </a:r>
            <a:r>
              <a:rPr lang="en-US" dirty="0" err="1"/>
              <a:t>Wheet</a:t>
            </a:r>
            <a:endParaRPr lang="en-US" dirty="0"/>
          </a:p>
          <a:p>
            <a:r>
              <a:rPr lang="en-US" dirty="0" err="1"/>
              <a:t>Pentogn</a:t>
            </a:r>
            <a:r>
              <a:rPr lang="en-US" dirty="0"/>
              <a:t> Base </a:t>
            </a:r>
            <a:r>
              <a:rPr lang="en-US" dirty="0" err="1"/>
              <a:t>Teache</a:t>
            </a:r>
            <a:r>
              <a:rPr lang="en-US" dirty="0"/>
              <a:t> </a:t>
            </a:r>
            <a:r>
              <a:rPr lang="en-US" b="1" dirty="0"/>
              <a:t>Paul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B5BCC4A-E85D-4013-A73B-3267A2B217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1223092" y="3421537"/>
            <a:ext cx="461261" cy="458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6752EE-ACB0-46A6-8A5D-67EEFC9EF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862" y="3210410"/>
            <a:ext cx="761491" cy="57038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489983-E011-4E79-B774-4207F60B9EAE}"/>
              </a:ext>
            </a:extLst>
          </p:cNvPr>
          <p:cNvSpPr/>
          <p:nvPr/>
        </p:nvSpPr>
        <p:spPr>
          <a:xfrm>
            <a:off x="10700357" y="3291459"/>
            <a:ext cx="1206500" cy="489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85E552-7E3E-4A7E-84E0-367A0C277964}"/>
              </a:ext>
            </a:extLst>
          </p:cNvPr>
          <p:cNvCxnSpPr>
            <a:cxnSpLocks/>
          </p:cNvCxnSpPr>
          <p:nvPr/>
        </p:nvCxnSpPr>
        <p:spPr>
          <a:xfrm flipV="1">
            <a:off x="2806700" y="4065032"/>
            <a:ext cx="8026400" cy="10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EE632B8-DA05-4A8C-972B-9605C4748BCE}"/>
              </a:ext>
            </a:extLst>
          </p:cNvPr>
          <p:cNvSpPr/>
          <p:nvPr/>
        </p:nvSpPr>
        <p:spPr>
          <a:xfrm>
            <a:off x="4439921" y="5636914"/>
            <a:ext cx="371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 gov </a:t>
            </a:r>
            <a:r>
              <a:rPr lang="en-US" dirty="0" err="1"/>
              <a:t>mccarty</a:t>
            </a:r>
            <a:r>
              <a:rPr lang="en-US" dirty="0"/>
              <a:t> </a:t>
            </a:r>
            <a:r>
              <a:rPr lang="en-US" dirty="0" err="1"/>
              <a:t>shports</a:t>
            </a:r>
            <a:r>
              <a:rPr lang="en-US" dirty="0"/>
              <a:t> coat brown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59776F1-8D0E-467C-9B04-48FB584F8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389" y="5561291"/>
            <a:ext cx="585836" cy="78212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4628C0-04F3-4A23-A2E9-EA38F506418C}"/>
              </a:ext>
            </a:extLst>
          </p:cNvPr>
          <p:cNvCxnSpPr/>
          <p:nvPr/>
        </p:nvCxnSpPr>
        <p:spPr>
          <a:xfrm>
            <a:off x="5080000" y="5821580"/>
            <a:ext cx="4154442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DEFFB12D-4CA4-4718-B104-EC9134D773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774" y="5409007"/>
            <a:ext cx="877493" cy="87749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125818F-0B7C-4F20-8E24-95B78CF8FE5C}"/>
              </a:ext>
            </a:extLst>
          </p:cNvPr>
          <p:cNvSpPr txBox="1"/>
          <p:nvPr/>
        </p:nvSpPr>
        <p:spPr>
          <a:xfrm>
            <a:off x="9178126" y="4832116"/>
            <a:ext cx="2229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CPVA.ASSHOLE</a:t>
            </a:r>
          </a:p>
          <a:p>
            <a:r>
              <a:rPr lang="en-US" dirty="0"/>
              <a:t>!HOMICID:CHANLORE</a:t>
            </a:r>
          </a:p>
          <a:p>
            <a:r>
              <a:rPr lang="en-US" dirty="0"/>
              <a:t>		</a:t>
            </a: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A91A5F87-082B-4AB1-8D27-AF5C1EC2F822}"/>
              </a:ext>
            </a:extLst>
          </p:cNvPr>
          <p:cNvSpPr/>
          <p:nvPr/>
        </p:nvSpPr>
        <p:spPr>
          <a:xfrm>
            <a:off x="11259349" y="4935965"/>
            <a:ext cx="877493" cy="12278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2294D8-8B46-4FBE-B063-94BED67C3B41}"/>
              </a:ext>
            </a:extLst>
          </p:cNvPr>
          <p:cNvSpPr txBox="1"/>
          <p:nvPr/>
        </p:nvSpPr>
        <p:spPr>
          <a:xfrm>
            <a:off x="2710143" y="6006246"/>
            <a:ext cx="6211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 .HOMISIDE:SUNSTORK (kodak </a:t>
            </a:r>
            <a:r>
              <a:rPr lang="en-US" dirty="0" err="1"/>
              <a:t>davis</a:t>
            </a:r>
            <a:r>
              <a:rPr lang="en-US" dirty="0"/>
              <a:t> w/o </a:t>
            </a:r>
            <a:r>
              <a:rPr lang="en-US" dirty="0" err="1"/>
              <a:t>phil.JFK.MLK</a:t>
            </a:r>
            <a:r>
              <a:rPr lang="en-US" dirty="0"/>
              <a:t>)</a:t>
            </a:r>
          </a:p>
          <a:p>
            <a:r>
              <a:rPr lang="en-US" dirty="0"/>
              <a:t>						PREA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0AF441-D18D-4470-873C-FEB1F1547443}"/>
              </a:ext>
            </a:extLst>
          </p:cNvPr>
          <p:cNvSpPr txBox="1"/>
          <p:nvPr/>
        </p:nvSpPr>
        <p:spPr>
          <a:xfrm>
            <a:off x="10081243" y="627991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D03B75-764D-4911-8FBF-CCF64CD820C1}"/>
              </a:ext>
            </a:extLst>
          </p:cNvPr>
          <p:cNvSpPr txBox="1"/>
          <p:nvPr/>
        </p:nvSpPr>
        <p:spPr>
          <a:xfrm>
            <a:off x="8987017" y="6522530"/>
            <a:ext cx="90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davison</a:t>
            </a:r>
            <a:endParaRPr lang="en-US" strike="sngStrike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D62D9D-CB26-4F4E-BE9C-D81B7AB1340F}"/>
              </a:ext>
            </a:extLst>
          </p:cNvPr>
          <p:cNvCxnSpPr/>
          <p:nvPr/>
        </p:nvCxnSpPr>
        <p:spPr>
          <a:xfrm>
            <a:off x="8987017" y="6464578"/>
            <a:ext cx="903774" cy="5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93C7502-218C-4598-9AC7-34C46615211F}"/>
              </a:ext>
            </a:extLst>
          </p:cNvPr>
          <p:cNvCxnSpPr/>
          <p:nvPr/>
        </p:nvCxnSpPr>
        <p:spPr>
          <a:xfrm>
            <a:off x="5285742" y="6163817"/>
            <a:ext cx="1534158" cy="11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1924DE9-9F84-4DF4-9ED0-6D6146931653}"/>
              </a:ext>
            </a:extLst>
          </p:cNvPr>
          <p:cNvSpPr txBox="1"/>
          <p:nvPr/>
        </p:nvSpPr>
        <p:spPr>
          <a:xfrm>
            <a:off x="3945843" y="6411842"/>
            <a:ext cx="29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SAINTRITA </a:t>
            </a:r>
            <a:r>
              <a:rPr lang="en-US" sz="800" strike="sngStrike" dirty="0"/>
              <a:t>brown face parent </a:t>
            </a:r>
            <a:r>
              <a:rPr lang="en-US" sz="800" strike="sngStrike" dirty="0" err="1"/>
              <a:t>seprated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puned</a:t>
            </a:r>
            <a:r>
              <a:rPr lang="en-US" sz="800" strike="sngStrike" dirty="0"/>
              <a:t> in face</a:t>
            </a:r>
          </a:p>
        </p:txBody>
      </p:sp>
    </p:spTree>
    <p:extLst>
      <p:ext uri="{BB962C8B-B14F-4D97-AF65-F5344CB8AC3E}">
        <p14:creationId xmlns:p14="http://schemas.microsoft.com/office/powerpoint/2010/main" val="3072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429C54-D417-486F-867D-249460FB6D6C}"/>
              </a:ext>
            </a:extLst>
          </p:cNvPr>
          <p:cNvSpPr/>
          <p:nvPr/>
        </p:nvSpPr>
        <p:spPr>
          <a:xfrm>
            <a:off x="3047999" y="3105835"/>
            <a:ext cx="8350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sw-de.</a:t>
            </a:r>
            <a:r>
              <a:rPr lang="en-US" strike="sngStrike" dirty="0"/>
              <a:t>marx</a:t>
            </a:r>
            <a:r>
              <a:rPr lang="en-US" dirty="0"/>
              <a:t>.sw-us</a:t>
            </a:r>
            <a:r>
              <a:rPr lang="en-US" strike="sngStrike" dirty="0"/>
              <a:t>.marx</a:t>
            </a:r>
            <a:r>
              <a:rPr lang="en-US" dirty="0"/>
              <a:t>.</a:t>
            </a:r>
            <a:r>
              <a:rPr lang="en-US" strike="sngStrike" dirty="0"/>
              <a:t>streetcrimfighting</a:t>
            </a:r>
            <a:r>
              <a:rPr lang="en-US" dirty="0"/>
              <a:t>.</a:t>
            </a:r>
            <a:r>
              <a:rPr lang="en-US" strike="sngStrike" dirty="0"/>
              <a:t>ddr.sovietunion.yugoslavia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F2AB5C-1343-485E-8299-984777D6AD59}"/>
              </a:ext>
            </a:extLst>
          </p:cNvPr>
          <p:cNvSpPr txBox="1"/>
          <p:nvPr/>
        </p:nvSpPr>
        <p:spPr>
          <a:xfrm>
            <a:off x="4163644" y="1536175"/>
            <a:ext cx="38647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SW-SW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BCE08D-5532-4AA3-BD81-FE7DE729CF9F}"/>
              </a:ext>
            </a:extLst>
          </p:cNvPr>
          <p:cNvSpPr/>
          <p:nvPr/>
        </p:nvSpPr>
        <p:spPr>
          <a:xfrm>
            <a:off x="-271397" y="108115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	</a:t>
            </a:r>
            <a:r>
              <a:rPr lang="en-US" sz="800" dirty="0" err="1"/>
              <a:t>sw-de.marx.sw-us.marx.streetcrimfighting.ddr.sovietunion</a:t>
            </a:r>
            <a:endParaRPr lang="en-US" sz="800" dirty="0"/>
          </a:p>
          <a:p>
            <a:r>
              <a:rPr lang="en-US" sz="800" dirty="0"/>
              <a:t>	sw-de.marx.sw-us.marx.streetcrimfighting.ddr.sovietunion.yugoslavia</a:t>
            </a:r>
          </a:p>
          <a:p>
            <a:r>
              <a:rPr lang="en-US" sz="800" dirty="0"/>
              <a:t>	</a:t>
            </a:r>
            <a:r>
              <a:rPr lang="en-US" sz="800" dirty="0" err="1"/>
              <a:t>itil</a:t>
            </a:r>
            <a:r>
              <a:rPr lang="en-US" sz="800" dirty="0"/>
              <a:t>{</a:t>
            </a:r>
          </a:p>
          <a:p>
            <a:r>
              <a:rPr lang="en-US" sz="800" dirty="0"/>
              <a:t>		</a:t>
            </a:r>
            <a:r>
              <a:rPr lang="en-US" sz="800" dirty="0" err="1"/>
              <a:t>nonPoliceTicketLogial</a:t>
            </a:r>
            <a:endParaRPr lang="en-US" sz="800" dirty="0"/>
          </a:p>
          <a:p>
            <a:r>
              <a:rPr lang="en-US" sz="800" dirty="0"/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383CF1-C27B-42AF-B687-9C7A320A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6" y="2024584"/>
            <a:ext cx="1265061" cy="7078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288200-2EB3-4E20-8174-142B8EA78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9" y="2939796"/>
            <a:ext cx="736318" cy="3125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10409F6-DEA9-4CC9-9530-E789FCDF91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423" y="1435100"/>
            <a:ext cx="1569660" cy="1569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5EB89E-6E78-497F-9C11-A3DE2EBD20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048" y="2968110"/>
            <a:ext cx="1159825" cy="6770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ABEDB21-8655-4107-8133-A6B5912C1C4C}"/>
              </a:ext>
            </a:extLst>
          </p:cNvPr>
          <p:cNvCxnSpPr/>
          <p:nvPr/>
        </p:nvCxnSpPr>
        <p:spPr>
          <a:xfrm>
            <a:off x="1159423" y="1081157"/>
            <a:ext cx="1888576" cy="350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1B016FC-49D3-4FC9-9DE0-BC57A50A7F1D}"/>
              </a:ext>
            </a:extLst>
          </p:cNvPr>
          <p:cNvSpPr txBox="1"/>
          <p:nvPr/>
        </p:nvSpPr>
        <p:spPr>
          <a:xfrm>
            <a:off x="1178976" y="4782967"/>
            <a:ext cx="142019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STANOF:PMP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D8F525-B35F-4B56-88D3-5B3683337A36}"/>
              </a:ext>
            </a:extLst>
          </p:cNvPr>
          <p:cNvSpPr txBox="1"/>
          <p:nvPr/>
        </p:nvSpPr>
        <p:spPr>
          <a:xfrm>
            <a:off x="3047999" y="4782967"/>
            <a:ext cx="5872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JSPHESE: </a:t>
            </a:r>
            <a:r>
              <a:rPr lang="en-US" strike="sngStrike" dirty="0" err="1"/>
              <a:t>tesgin</a:t>
            </a:r>
            <a:r>
              <a:rPr lang="en-US" strike="sngStrike" dirty="0"/>
              <a:t> center IBM</a:t>
            </a:r>
            <a:r>
              <a:rPr lang="en-US" dirty="0"/>
              <a:t> A.I.D.S MAINSTERET(</a:t>
            </a:r>
            <a:r>
              <a:rPr lang="en-US" dirty="0" err="1"/>
              <a:t>stant</a:t>
            </a:r>
            <a:r>
              <a:rPr lang="en-US" dirty="0"/>
              <a:t> </a:t>
            </a:r>
            <a:r>
              <a:rPr lang="en-US" dirty="0" err="1"/>
              <a:t>claraa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2563FA-A1E1-4F5D-B228-CF9C3B3D3673}"/>
              </a:ext>
            </a:extLst>
          </p:cNvPr>
          <p:cNvSpPr/>
          <p:nvPr/>
        </p:nvSpPr>
        <p:spPr>
          <a:xfrm>
            <a:off x="3156559" y="5152299"/>
            <a:ext cx="1691014" cy="475440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websphere</a:t>
            </a:r>
            <a:endParaRPr lang="en-US" strike="sngStrike" dirty="0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73564D9E-F0FB-4EA7-B4A6-F50427DD82F7}"/>
              </a:ext>
            </a:extLst>
          </p:cNvPr>
          <p:cNvSpPr/>
          <p:nvPr/>
        </p:nvSpPr>
        <p:spPr>
          <a:xfrm>
            <a:off x="5642953" y="3965241"/>
            <a:ext cx="651353" cy="20292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86DFA86-DE2E-49D6-B550-031D64D89A88}"/>
              </a:ext>
            </a:extLst>
          </p:cNvPr>
          <p:cNvCxnSpPr/>
          <p:nvPr/>
        </p:nvCxnSpPr>
        <p:spPr>
          <a:xfrm flipH="1" flipV="1">
            <a:off x="6096000" y="4271375"/>
            <a:ext cx="1006258" cy="225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0F911B-5E4F-4F06-A6C7-2B229E110D06}"/>
              </a:ext>
            </a:extLst>
          </p:cNvPr>
          <p:cNvSpPr txBox="1"/>
          <p:nvPr/>
        </p:nvSpPr>
        <p:spPr>
          <a:xfrm>
            <a:off x="7104083" y="4261370"/>
            <a:ext cx="2909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b="1" dirty="0"/>
              <a:t>HOCMI</a:t>
            </a:r>
            <a:r>
              <a:rPr lang="en-US" dirty="0"/>
              <a:t>:CHANZELOR(</a:t>
            </a:r>
            <a:r>
              <a:rPr lang="en-US" strike="sngStrike" dirty="0" err="1"/>
              <a:t>anglea</a:t>
            </a:r>
            <a:r>
              <a:rPr lang="en-US" strike="sngStrike" dirty="0"/>
              <a:t>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89BF707-FEB6-43CD-A2F9-42AB3C260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785" y="6001473"/>
            <a:ext cx="835851" cy="468077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5A48155-B294-47E0-B76C-A2D15A39AB55}"/>
              </a:ext>
            </a:extLst>
          </p:cNvPr>
          <p:cNvCxnSpPr/>
          <p:nvPr/>
        </p:nvCxnSpPr>
        <p:spPr>
          <a:xfrm flipV="1">
            <a:off x="8920119" y="5776843"/>
            <a:ext cx="1338697" cy="692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8C597F5A-8B44-4832-B9B2-588CCDE061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68864" y="6001473"/>
            <a:ext cx="553494" cy="55349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4E9A420-F001-47D2-B78E-4BE2D4177BF6}"/>
              </a:ext>
            </a:extLst>
          </p:cNvPr>
          <p:cNvSpPr/>
          <p:nvPr/>
        </p:nvSpPr>
        <p:spPr>
          <a:xfrm>
            <a:off x="10258816" y="5532736"/>
            <a:ext cx="74411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reno coins 10</a:t>
            </a:r>
          </a:p>
          <a:p>
            <a:r>
              <a:rPr lang="en-US" sz="800" strike="sngStrike" dirty="0"/>
              <a:t> free screws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8CAF39B-F4FC-4C0F-9FF9-889AFB88916A}"/>
              </a:ext>
            </a:extLst>
          </p:cNvPr>
          <p:cNvCxnSpPr/>
          <p:nvPr/>
        </p:nvCxnSpPr>
        <p:spPr>
          <a:xfrm>
            <a:off x="1039660" y="4158641"/>
            <a:ext cx="10772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2D38A1B4-AB39-4969-9D5B-7BCCBDE8BF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9765" y="6180937"/>
            <a:ext cx="659521" cy="36933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C3F32C-FA19-4C7D-8C95-A02447826E0A}"/>
              </a:ext>
            </a:extLst>
          </p:cNvPr>
          <p:cNvCxnSpPr/>
          <p:nvPr/>
        </p:nvCxnSpPr>
        <p:spPr>
          <a:xfrm flipV="1">
            <a:off x="7633040" y="5994457"/>
            <a:ext cx="1338697" cy="692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3707EB9-4240-434E-9303-6E217A2975CB}"/>
              </a:ext>
            </a:extLst>
          </p:cNvPr>
          <p:cNvSpPr txBox="1"/>
          <p:nvPr/>
        </p:nvSpPr>
        <p:spPr>
          <a:xfrm>
            <a:off x="8079765" y="5429298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HOCME: 0.` 9-1-1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B4A22E-E55B-45A3-B193-8321A7997B1D}"/>
              </a:ext>
            </a:extLst>
          </p:cNvPr>
          <p:cNvSpPr txBox="1"/>
          <p:nvPr/>
        </p:nvSpPr>
        <p:spPr>
          <a:xfrm>
            <a:off x="8298685" y="5653928"/>
            <a:ext cx="142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Stev</a:t>
            </a:r>
            <a:r>
              <a:rPr lang="en-US" dirty="0"/>
              <a:t>  </a:t>
            </a:r>
            <a:r>
              <a:rPr lang="en-US" dirty="0" err="1"/>
              <a:t>michela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5E740E-CB47-4106-A8EC-B7F871C4F71C}"/>
              </a:ext>
            </a:extLst>
          </p:cNvPr>
          <p:cNvCxnSpPr/>
          <p:nvPr/>
        </p:nvCxnSpPr>
        <p:spPr>
          <a:xfrm flipV="1">
            <a:off x="8026384" y="5844765"/>
            <a:ext cx="1892018" cy="58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B543676-B2A8-4A14-8687-FF42B6363C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9777427" y="5621698"/>
            <a:ext cx="337095" cy="41200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58DF0A-2F4B-4246-A624-D949F66EADA6}"/>
              </a:ext>
            </a:extLst>
          </p:cNvPr>
          <p:cNvCxnSpPr/>
          <p:nvPr/>
        </p:nvCxnSpPr>
        <p:spPr>
          <a:xfrm>
            <a:off x="9506926" y="5653928"/>
            <a:ext cx="729776" cy="388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58CAE43-6C66-49C5-A39C-6E1AD6FB0E49}"/>
              </a:ext>
            </a:extLst>
          </p:cNvPr>
          <p:cNvCxnSpPr>
            <a:stCxn id="40" idx="1"/>
          </p:cNvCxnSpPr>
          <p:nvPr/>
        </p:nvCxnSpPr>
        <p:spPr>
          <a:xfrm>
            <a:off x="8079765" y="5613964"/>
            <a:ext cx="2489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5F7740D-A987-49F6-806F-A6F24041EAE0}"/>
              </a:ext>
            </a:extLst>
          </p:cNvPr>
          <p:cNvSpPr txBox="1"/>
          <p:nvPr/>
        </p:nvSpPr>
        <p:spPr>
          <a:xfrm>
            <a:off x="7841293" y="5152299"/>
            <a:ext cx="3831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INT.NAME CHANE</a:t>
            </a:r>
            <a:r>
              <a:rPr lang="en-US" dirty="0"/>
              <a:t>(f</a:t>
            </a:r>
            <a:r>
              <a:rPr lang="en-US" strike="sngStrike" dirty="0"/>
              <a:t>ree pizza </a:t>
            </a:r>
            <a:r>
              <a:rPr lang="en-US" strike="sngStrike" dirty="0" err="1"/>
              <a:t>orgamica</a:t>
            </a:r>
            <a:r>
              <a:rPr lang="en-US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523D050-3EF7-4554-80DA-B04A0C7A79D6}"/>
              </a:ext>
            </a:extLst>
          </p:cNvPr>
          <p:cNvSpPr txBox="1"/>
          <p:nvPr/>
        </p:nvSpPr>
        <p:spPr>
          <a:xfrm>
            <a:off x="9699710" y="4882979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PLEASANTON, </a:t>
            </a:r>
            <a:r>
              <a:rPr lang="en-US" dirty="0" err="1"/>
              <a:t>Califonia</a:t>
            </a:r>
            <a:endParaRPr lang="en-US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34C6279-AF58-4AB9-A7B7-18C9888E3B14}"/>
              </a:ext>
            </a:extLst>
          </p:cNvPr>
          <p:cNvCxnSpPr/>
          <p:nvPr/>
        </p:nvCxnSpPr>
        <p:spPr>
          <a:xfrm flipV="1">
            <a:off x="5461348" y="3757808"/>
            <a:ext cx="964504" cy="21452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6C1ACBB-23EE-4BE1-B5F4-C7313D7838AF}"/>
              </a:ext>
            </a:extLst>
          </p:cNvPr>
          <p:cNvSpPr txBox="1"/>
          <p:nvPr/>
        </p:nvSpPr>
        <p:spPr>
          <a:xfrm>
            <a:off x="10236702" y="2024584"/>
            <a:ext cx="609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</a:t>
            </a:r>
          </a:p>
          <a:p>
            <a:r>
              <a:rPr lang="en-US" dirty="0"/>
              <a:t>ATF</a:t>
            </a:r>
          </a:p>
          <a:p>
            <a:r>
              <a:rPr lang="en-US" dirty="0"/>
              <a:t>BAC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BAA040A-F83E-4986-9C47-D8255160D95F}"/>
              </a:ext>
            </a:extLst>
          </p:cNvPr>
          <p:cNvSpPr txBox="1"/>
          <p:nvPr/>
        </p:nvSpPr>
        <p:spPr>
          <a:xfrm>
            <a:off x="1627207" y="6286500"/>
            <a:ext cx="498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VIRGINAI</a:t>
            </a:r>
            <a:r>
              <a:rPr lang="en-US" dirty="0"/>
              <a:t>: </a:t>
            </a:r>
            <a:r>
              <a:rPr lang="en-US" dirty="0" err="1"/>
              <a:t>pwc</a:t>
            </a:r>
            <a:r>
              <a:rPr lang="en-US" dirty="0"/>
              <a:t>, </a:t>
            </a:r>
            <a:r>
              <a:rPr lang="en-US" dirty="0" err="1"/>
              <a:t>KING.arthruh</a:t>
            </a:r>
            <a:r>
              <a:rPr lang="en-US" dirty="0"/>
              <a:t> Tivoli </a:t>
            </a:r>
            <a:r>
              <a:rPr lang="en-US" dirty="0" err="1"/>
              <a:t>consutaitns</a:t>
            </a:r>
            <a:r>
              <a:rPr lang="en-US" dirty="0"/>
              <a:t>, IGS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17918D5-F784-44D3-8BB4-FD86DAB68C53}"/>
              </a:ext>
            </a:extLst>
          </p:cNvPr>
          <p:cNvCxnSpPr/>
          <p:nvPr/>
        </p:nvCxnSpPr>
        <p:spPr>
          <a:xfrm flipH="1">
            <a:off x="3757808" y="6469550"/>
            <a:ext cx="3344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23834F8-4073-45E3-9138-A627EE325F27}"/>
              </a:ext>
            </a:extLst>
          </p:cNvPr>
          <p:cNvCxnSpPr/>
          <p:nvPr/>
        </p:nvCxnSpPr>
        <p:spPr>
          <a:xfrm>
            <a:off x="2729083" y="6180937"/>
            <a:ext cx="527684" cy="67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4D41AB-0A99-4D95-8DA3-7DC08967F8D8}"/>
              </a:ext>
            </a:extLst>
          </p:cNvPr>
          <p:cNvCxnSpPr/>
          <p:nvPr/>
        </p:nvCxnSpPr>
        <p:spPr>
          <a:xfrm flipV="1">
            <a:off x="2729083" y="2542784"/>
            <a:ext cx="7629942" cy="3926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570E079-3CD9-415E-8209-2AEC7D074EC2}"/>
              </a:ext>
            </a:extLst>
          </p:cNvPr>
          <p:cNvSpPr txBox="1"/>
          <p:nvPr/>
        </p:nvSpPr>
        <p:spPr>
          <a:xfrm>
            <a:off x="10845779" y="2279737"/>
            <a:ext cx="146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</a:t>
            </a:r>
          </a:p>
          <a:p>
            <a:r>
              <a:rPr lang="en-US" dirty="0"/>
              <a:t>    </a:t>
            </a:r>
            <a:r>
              <a:rPr lang="en-US" dirty="0" err="1"/>
              <a:t>CPVA.</a:t>
            </a:r>
            <a:r>
              <a:rPr lang="en-US" strike="sngStrike" dirty="0" err="1"/>
              <a:t>kpmg</a:t>
            </a:r>
            <a:endParaRPr lang="en-US" strike="sngStrike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FB86F0-09F8-46C8-810B-8555A0D09F79}"/>
              </a:ext>
            </a:extLst>
          </p:cNvPr>
          <p:cNvSpPr txBox="1"/>
          <p:nvPr/>
        </p:nvSpPr>
        <p:spPr>
          <a:xfrm>
            <a:off x="2278316" y="6133002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 employ is a </a:t>
            </a:r>
            <a:r>
              <a:rPr lang="en-US" sz="800" strike="sngStrike" dirty="0" err="1"/>
              <a:t>progrestute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6135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98B1C9-59F1-41C7-8C74-6FD1CAC35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011" y="3197072"/>
            <a:ext cx="1800225" cy="2543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19B49-97CE-4D39-8CD1-BA90F8AA849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01FE28-B999-47EC-9742-5244ADDE6F7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3CC655-96AC-488D-B888-A36C8E78FE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564" y="2180403"/>
            <a:ext cx="3609474" cy="20333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63036D-10D1-4D38-A1AA-5CA756683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033" y="4213740"/>
            <a:ext cx="2590800" cy="17716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C7E6A3-71CE-4F95-94EC-E51A4E5E6DB3}"/>
              </a:ext>
            </a:extLst>
          </p:cNvPr>
          <p:cNvCxnSpPr/>
          <p:nvPr/>
        </p:nvCxnSpPr>
        <p:spPr>
          <a:xfrm>
            <a:off x="5586608" y="2029216"/>
            <a:ext cx="1427967" cy="116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F781823-963C-43B8-89A4-3CEB120F5BAF}"/>
              </a:ext>
            </a:extLst>
          </p:cNvPr>
          <p:cNvSpPr/>
          <p:nvPr/>
        </p:nvSpPr>
        <p:spPr>
          <a:xfrm>
            <a:off x="1465545" y="2868460"/>
            <a:ext cx="1565754" cy="165343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7EC870A-7318-48ED-8444-7F6DE4E8B36C}"/>
              </a:ext>
            </a:extLst>
          </p:cNvPr>
          <p:cNvCxnSpPr/>
          <p:nvPr/>
        </p:nvCxnSpPr>
        <p:spPr>
          <a:xfrm flipV="1">
            <a:off x="2592888" y="2868460"/>
            <a:ext cx="701457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87412F-92AE-4E56-AAEA-BC26101F3F25}"/>
              </a:ext>
            </a:extLst>
          </p:cNvPr>
          <p:cNvSpPr/>
          <p:nvPr/>
        </p:nvSpPr>
        <p:spPr>
          <a:xfrm>
            <a:off x="4495854" y="4816549"/>
            <a:ext cx="3609474" cy="177165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44FA1C2-67E6-4821-8EF3-86D217260D20}"/>
              </a:ext>
            </a:extLst>
          </p:cNvPr>
          <p:cNvCxnSpPr/>
          <p:nvPr/>
        </p:nvCxnSpPr>
        <p:spPr>
          <a:xfrm flipV="1">
            <a:off x="4029740" y="4635795"/>
            <a:ext cx="3625702" cy="205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290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E4304-1541-494D-AAF9-C4C1BE96E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72" y="2348108"/>
            <a:ext cx="352425" cy="533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571584C-D2E8-4E29-9DBE-F8292A41DBF3}"/>
              </a:ext>
            </a:extLst>
          </p:cNvPr>
          <p:cNvCxnSpPr/>
          <p:nvPr/>
        </p:nvCxnSpPr>
        <p:spPr>
          <a:xfrm flipV="1">
            <a:off x="1415441" y="2505205"/>
            <a:ext cx="876822" cy="488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C47935E-4254-489E-9758-14712501A5C0}"/>
              </a:ext>
            </a:extLst>
          </p:cNvPr>
          <p:cNvSpPr txBox="1"/>
          <p:nvPr/>
        </p:nvSpPr>
        <p:spPr>
          <a:xfrm>
            <a:off x="2650494" y="2245476"/>
            <a:ext cx="198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Spy </a:t>
            </a:r>
            <a:r>
              <a:rPr lang="en-US" strike="sngStrike" dirty="0" err="1"/>
              <a:t>ircard</a:t>
            </a:r>
            <a:r>
              <a:rPr lang="en-US" strike="sngStrike" dirty="0"/>
              <a:t> </a:t>
            </a:r>
            <a:r>
              <a:rPr lang="en-US" strike="sngStrike" dirty="0" err="1"/>
              <a:t>freinship</a:t>
            </a:r>
            <a:endParaRPr lang="en-US" strike="sngStri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B1D820-D086-4778-B026-08B17DD3BEB7}"/>
              </a:ext>
            </a:extLst>
          </p:cNvPr>
          <p:cNvSpPr/>
          <p:nvPr/>
        </p:nvSpPr>
        <p:spPr>
          <a:xfrm>
            <a:off x="2504045" y="1113207"/>
            <a:ext cx="571066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/>
              <a:t>Statue of </a:t>
            </a:r>
            <a:r>
              <a:rPr lang="en-US" sz="6600" b="1" dirty="0" err="1"/>
              <a:t>Libery</a:t>
            </a:r>
            <a:endParaRPr lang="en-US" sz="6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30E97AD-9818-41E6-9B8A-ECCC35A67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47" y="2379032"/>
            <a:ext cx="370431" cy="37043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B5CAC2B-B062-455A-B1E3-D0655CB209F3}"/>
              </a:ext>
            </a:extLst>
          </p:cNvPr>
          <p:cNvCxnSpPr/>
          <p:nvPr/>
        </p:nvCxnSpPr>
        <p:spPr>
          <a:xfrm flipV="1">
            <a:off x="4630716" y="2129425"/>
            <a:ext cx="1118731" cy="86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93043490-7A1B-43A9-808C-F25947365EA3}"/>
              </a:ext>
            </a:extLst>
          </p:cNvPr>
          <p:cNvSpPr/>
          <p:nvPr/>
        </p:nvSpPr>
        <p:spPr>
          <a:xfrm>
            <a:off x="7227057" y="3181704"/>
            <a:ext cx="325339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1" dirty="0" err="1"/>
              <a:t>Liberay</a:t>
            </a:r>
            <a:endParaRPr lang="en-US" sz="80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388939-BB02-4B62-9531-B6B34452184C}"/>
              </a:ext>
            </a:extLst>
          </p:cNvPr>
          <p:cNvCxnSpPr/>
          <p:nvPr/>
        </p:nvCxnSpPr>
        <p:spPr>
          <a:xfrm>
            <a:off x="2304789" y="543629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1711889-EF39-4D49-BD43-0506E7FCFD85}"/>
              </a:ext>
            </a:extLst>
          </p:cNvPr>
          <p:cNvSpPr txBox="1"/>
          <p:nvPr/>
        </p:nvSpPr>
        <p:spPr>
          <a:xfrm>
            <a:off x="3640605" y="6286500"/>
            <a:ext cx="121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!you </a:t>
            </a:r>
            <a:r>
              <a:rPr lang="en-US" dirty="0" err="1"/>
              <a:t>ar</a:t>
            </a:r>
            <a:r>
              <a:rPr lang="en-US" dirty="0"/>
              <a:t> her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6D6B95-D29E-471D-BE2C-FAA0C7284453}"/>
              </a:ext>
            </a:extLst>
          </p:cNvPr>
          <p:cNvCxnSpPr/>
          <p:nvPr/>
        </p:nvCxnSpPr>
        <p:spPr>
          <a:xfrm flipV="1">
            <a:off x="3640605" y="4045907"/>
            <a:ext cx="3436600" cy="1847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5A71D5-8635-4990-83E0-94BB5D17B904}"/>
              </a:ext>
            </a:extLst>
          </p:cNvPr>
          <p:cNvCxnSpPr/>
          <p:nvPr/>
        </p:nvCxnSpPr>
        <p:spPr>
          <a:xfrm flipH="1" flipV="1">
            <a:off x="5174162" y="2993721"/>
            <a:ext cx="184743" cy="105218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05AB5D3-89B9-4A5C-B962-CEF73A0BD4E7}"/>
              </a:ext>
            </a:extLst>
          </p:cNvPr>
          <p:cNvSpPr txBox="1"/>
          <p:nvPr/>
        </p:nvSpPr>
        <p:spPr>
          <a:xfrm>
            <a:off x="1415440" y="1143000"/>
            <a:ext cx="360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!HOMCEI:CHANLOR[]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4A7943-FD94-4D4A-ADCB-C31D02927FE9}"/>
              </a:ext>
            </a:extLst>
          </p:cNvPr>
          <p:cNvSpPr txBox="1"/>
          <p:nvPr/>
        </p:nvSpPr>
        <p:spPr>
          <a:xfrm>
            <a:off x="7352778" y="5893496"/>
            <a:ext cx="3895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God does the </a:t>
            </a:r>
            <a:r>
              <a:rPr lang="en-US" dirty="0" err="1"/>
              <a:t>codinates</a:t>
            </a:r>
            <a:r>
              <a:rPr lang="en-US" dirty="0"/>
              <a:t>, </a:t>
            </a:r>
            <a:r>
              <a:rPr lang="en-US" dirty="0" err="1"/>
              <a:t>astorym</a:t>
            </a:r>
            <a:endParaRPr lang="en-US" dirty="0"/>
          </a:p>
          <a:p>
            <a:r>
              <a:rPr lang="en-US" dirty="0"/>
              <a:t>NAMCE CHANE(</a:t>
            </a:r>
            <a:r>
              <a:rPr lang="en-US" strike="sngStrike" dirty="0"/>
              <a:t>free pizza)</a:t>
            </a:r>
          </a:p>
        </p:txBody>
      </p:sp>
    </p:spTree>
    <p:extLst>
      <p:ext uri="{BB962C8B-B14F-4D97-AF65-F5344CB8AC3E}">
        <p14:creationId xmlns:p14="http://schemas.microsoft.com/office/powerpoint/2010/main" val="363278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1FC81-C8B6-4074-939F-8FF7943F85DE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56B14-1641-428D-ADB6-4ACA1BAA9EA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60F4A5-95D0-421E-BF21-F99419FDF855}"/>
              </a:ext>
            </a:extLst>
          </p:cNvPr>
          <p:cNvSpPr/>
          <p:nvPr/>
        </p:nvSpPr>
        <p:spPr>
          <a:xfrm>
            <a:off x="4814170" y="14351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</a:t>
            </a:r>
          </a:p>
          <a:p>
            <a:r>
              <a:rPr lang="en-US" dirty="0"/>
              <a:t>	2023 Paul </a:t>
            </a:r>
            <a:r>
              <a:rPr lang="en-US" dirty="0" err="1"/>
              <a:t>PoliceCar</a:t>
            </a:r>
            <a:r>
              <a:rPr lang="en-US" dirty="0"/>
              <a:t> Keller  </a:t>
            </a:r>
          </a:p>
          <a:p>
            <a:r>
              <a:rPr lang="en-US" dirty="0"/>
              <a:t>	1990 </a:t>
            </a:r>
            <a:r>
              <a:rPr lang="en-US" dirty="0" err="1"/>
              <a:t>nonPoliceKeller</a:t>
            </a:r>
            <a:r>
              <a:rPr lang="en-US" dirty="0"/>
              <a:t>(</a:t>
            </a:r>
            <a:r>
              <a:rPr lang="en-US" dirty="0" err="1"/>
              <a:t>tanl</a:t>
            </a:r>
            <a:r>
              <a:rPr lang="en-US" dirty="0"/>
              <a:t> </a:t>
            </a:r>
            <a:r>
              <a:rPr lang="en-US" dirty="0" err="1"/>
              <a:t>basmetn</a:t>
            </a:r>
            <a:r>
              <a:rPr lang="en-US" dirty="0"/>
              <a:t>).PAUL</a:t>
            </a:r>
          </a:p>
          <a:p>
            <a:r>
              <a:rPr lang="en-US" dirty="0"/>
              <a:t>			(</a:t>
            </a:r>
            <a:r>
              <a:rPr lang="en-US" dirty="0" err="1"/>
              <a:t>roth.HOMCP:LUX</a:t>
            </a:r>
            <a:r>
              <a:rPr lang="en-US" dirty="0"/>
              <a:t>(viola and </a:t>
            </a:r>
            <a:r>
              <a:rPr lang="en-US" dirty="0" err="1"/>
              <a:t>paul</a:t>
            </a:r>
            <a:r>
              <a:rPr lang="en-US" dirty="0"/>
              <a:t>, ELKE &lt;s&gt;sex&lt;/s&gt;)</a:t>
            </a:r>
          </a:p>
          <a:p>
            <a:r>
              <a:rPr lang="en-US" dirty="0"/>
              <a:t>	1987 </a:t>
            </a:r>
            <a:r>
              <a:rPr lang="en-US" dirty="0" err="1"/>
              <a:t>phil.JFK.MLK</a:t>
            </a:r>
            <a:r>
              <a:rPr lang="en-US" dirty="0"/>
              <a:t>(</a:t>
            </a:r>
            <a:r>
              <a:rPr lang="en-US" dirty="0" err="1"/>
              <a:t>tophy</a:t>
            </a:r>
            <a:r>
              <a:rPr lang="en-US" dirty="0"/>
              <a:t> AYSO)</a:t>
            </a:r>
          </a:p>
          <a:p>
            <a:r>
              <a:rPr lang="en-US" dirty="0"/>
              <a:t>		1st Grade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99047-5FD9-475D-9B0D-50DDB6B4143D}"/>
              </a:ext>
            </a:extLst>
          </p:cNvPr>
          <p:cNvSpPr/>
          <p:nvPr/>
        </p:nvSpPr>
        <p:spPr>
          <a:xfrm>
            <a:off x="1457194" y="3764769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	Basement NAMECHANE(free pizza) </a:t>
            </a:r>
            <a:r>
              <a:rPr lang="en-US" dirty="0" err="1"/>
              <a:t>Musuems</a:t>
            </a:r>
            <a:r>
              <a:rPr lang="en-US" dirty="0"/>
              <a:t> </a:t>
            </a:r>
            <a:r>
              <a:rPr lang="en-US" dirty="0" err="1"/>
              <a:t>Dirctor</a:t>
            </a:r>
            <a:r>
              <a:rPr lang="en-US" dirty="0"/>
              <a:t>(AUSCHWUI(sr. </a:t>
            </a:r>
            <a:r>
              <a:rPr lang="en-US" dirty="0" err="1"/>
              <a:t>witzerorek</a:t>
            </a:r>
            <a:r>
              <a:rPr lang="en-US" dirty="0"/>
              <a:t>)</a:t>
            </a:r>
          </a:p>
          <a:p>
            <a:r>
              <a:rPr lang="en-US" dirty="0"/>
              <a:t>	MATHERWE(sr.1D8723): </a:t>
            </a:r>
            <a:r>
              <a:rPr lang="en-US" dirty="0" err="1"/>
              <a:t>Sain</a:t>
            </a:r>
            <a:r>
              <a:rPr lang="en-US" dirty="0"/>
              <a:t> Rita </a:t>
            </a:r>
            <a:r>
              <a:rPr lang="en-US" dirty="0" err="1"/>
              <a:t>Prision</a:t>
            </a:r>
            <a:endParaRPr lang="en-US" dirty="0"/>
          </a:p>
          <a:p>
            <a:r>
              <a:rPr lang="en-US" dirty="0"/>
              <a:t>	  Russia.&lt;s&gt;PBS.&lt;/s&gt;	INTERTNET(web </a:t>
            </a:r>
            <a:r>
              <a:rPr lang="en-US" dirty="0" err="1"/>
              <a:t>serter</a:t>
            </a:r>
            <a:r>
              <a:rPr lang="en-US" dirty="0"/>
              <a:t>)</a:t>
            </a:r>
          </a:p>
          <a:p>
            <a:r>
              <a:rPr lang="en-US" dirty="0"/>
              <a:t>				SQ.&lt;/s&gt;</a:t>
            </a:r>
            <a:r>
              <a:rPr lang="en-US" dirty="0" err="1"/>
              <a:t>marx</a:t>
            </a:r>
            <a:r>
              <a:rPr lang="en-US" dirty="0"/>
              <a:t>&lt;s&gt;</a:t>
            </a:r>
            <a:r>
              <a:rPr lang="en-US" dirty="0" err="1"/>
              <a:t>ghcoeh</a:t>
            </a:r>
            <a:r>
              <a:rPr lang="en-US" dirty="0"/>
              <a:t>(&lt;s&gt;2pac,bigge,bad, Melted them </a:t>
            </a:r>
            <a:r>
              <a:rPr lang="en-US" dirty="0" err="1"/>
              <a:t>towther</a:t>
            </a:r>
            <a:r>
              <a:rPr lang="en-US" dirty="0"/>
              <a:t>&lt;/s&gt;)&lt;/s&gt;&lt;/s&gt;</a:t>
            </a:r>
          </a:p>
          <a:p>
            <a:r>
              <a:rPr lang="en-US" dirty="0"/>
              <a:t>				!HOMICID:JEUSE:(</a:t>
            </a:r>
            <a:r>
              <a:rPr lang="en-US" dirty="0" err="1"/>
              <a:t>grhcoheo:Lisa</a:t>
            </a:r>
            <a:r>
              <a:rPr lang="en-US" dirty="0"/>
              <a:t> </a:t>
            </a:r>
            <a:r>
              <a:rPr lang="en-US" dirty="0" err="1"/>
              <a:t>sucidie</a:t>
            </a:r>
            <a:r>
              <a:rPr lang="en-US" dirty="0"/>
              <a:t>) x/y   </a:t>
            </a:r>
            <a:r>
              <a:rPr lang="en-US" dirty="0" err="1"/>
              <a:t>SQ.Leathe</a:t>
            </a:r>
            <a:r>
              <a:rPr lang="en-US" dirty="0"/>
              <a:t> Injection/ </a:t>
            </a:r>
            <a:r>
              <a:rPr lang="en-US" dirty="0" err="1"/>
              <a:t>Eletrick</a:t>
            </a:r>
            <a:r>
              <a:rPr lang="en-US" dirty="0"/>
              <a:t> </a:t>
            </a:r>
            <a:r>
              <a:rPr lang="en-US" dirty="0" err="1"/>
              <a:t>CHair</a:t>
            </a:r>
            <a:r>
              <a:rPr lang="en-US" dirty="0"/>
              <a:t>&lt;/s&gt;</a:t>
            </a:r>
          </a:p>
          <a:p>
            <a:r>
              <a:rPr lang="en-US" dirty="0"/>
              <a:t>									</a:t>
            </a:r>
            <a:r>
              <a:rPr lang="en-US" dirty="0" err="1"/>
              <a:t>Russi</a:t>
            </a:r>
            <a:r>
              <a:rPr lang="en-US" dirty="0"/>
              <a:t> </a:t>
            </a:r>
            <a:r>
              <a:rPr lang="en-US" dirty="0" err="1"/>
              <a:t>Kreliimin</a:t>
            </a:r>
            <a:r>
              <a:rPr lang="en-US" dirty="0"/>
              <a:t> </a:t>
            </a:r>
            <a:r>
              <a:rPr lang="en-US" dirty="0" err="1"/>
              <a:t>toher</a:t>
            </a:r>
            <a:r>
              <a:rPr lang="en-US" dirty="0"/>
              <a:t> 41: ramp skateboard HOCME:IS-A-BELL</a:t>
            </a:r>
          </a:p>
          <a:p>
            <a:r>
              <a:rPr lang="en-US" dirty="0"/>
              <a:t>		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DE56B-3EE6-4FEC-977D-B3618247432B}"/>
              </a:ext>
            </a:extLst>
          </p:cNvPr>
          <p:cNvCxnSpPr/>
          <p:nvPr/>
        </p:nvCxnSpPr>
        <p:spPr>
          <a:xfrm>
            <a:off x="413359" y="3429000"/>
            <a:ext cx="1069722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C94E93-E6F7-4889-BA40-D51D45EF7E2F}"/>
              </a:ext>
            </a:extLst>
          </p:cNvPr>
          <p:cNvSpPr txBox="1"/>
          <p:nvPr/>
        </p:nvSpPr>
        <p:spPr>
          <a:xfrm>
            <a:off x="0" y="592367"/>
            <a:ext cx="3864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NOTES: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D16CA7-856B-43DB-8499-CDEE26234BAA}"/>
              </a:ext>
            </a:extLst>
          </p:cNvPr>
          <p:cNvCxnSpPr/>
          <p:nvPr/>
        </p:nvCxnSpPr>
        <p:spPr>
          <a:xfrm flipH="1">
            <a:off x="7553194" y="2805830"/>
            <a:ext cx="1753644" cy="237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1149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01FC81-C8B6-4074-939F-8FF7943F85DE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B56B14-1641-428D-ADB6-4ACA1BAA9EA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C94E93-E6F7-4889-BA40-D51D45EF7E2F}"/>
              </a:ext>
            </a:extLst>
          </p:cNvPr>
          <p:cNvSpPr txBox="1"/>
          <p:nvPr/>
        </p:nvSpPr>
        <p:spPr>
          <a:xfrm>
            <a:off x="0" y="592367"/>
            <a:ext cx="3864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NOTES: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7984B9-045D-4AFA-8B85-B4A126C9F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30" y="2347912"/>
            <a:ext cx="2095500" cy="2162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9053B8-1CAC-4D9C-8A46-B17F524F5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361" y="4485361"/>
            <a:ext cx="458113" cy="4581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00E938-6931-4685-B0DD-AA5049D76CB1}"/>
              </a:ext>
            </a:extLst>
          </p:cNvPr>
          <p:cNvCxnSpPr/>
          <p:nvPr/>
        </p:nvCxnSpPr>
        <p:spPr>
          <a:xfrm flipV="1">
            <a:off x="6739003" y="4510087"/>
            <a:ext cx="1089764" cy="433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843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7BD346-F25E-47E2-80BF-F1FA525BDA0D}"/>
              </a:ext>
            </a:extLst>
          </p:cNvPr>
          <p:cNvSpPr/>
          <p:nvPr/>
        </p:nvSpPr>
        <p:spPr>
          <a:xfrm>
            <a:off x="5277089" y="3244334"/>
            <a:ext cx="163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nonPoliceKeller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403DF-62E0-429D-B381-4DBAFB063E02}"/>
              </a:ext>
            </a:extLst>
          </p:cNvPr>
          <p:cNvSpPr txBox="1"/>
          <p:nvPr/>
        </p:nvSpPr>
        <p:spPr>
          <a:xfrm>
            <a:off x="4597052" y="2104373"/>
            <a:ext cx="1394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PUAL KELLER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3D077A-553D-460D-9C9C-E5C28FFA6E2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8A779-B916-4EB0-9E43-63D09DD23B6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ECAFE5-FBF3-4071-9BD0-E0AF4542C67B}"/>
              </a:ext>
            </a:extLst>
          </p:cNvPr>
          <p:cNvSpPr txBox="1"/>
          <p:nvPr/>
        </p:nvSpPr>
        <p:spPr>
          <a:xfrm>
            <a:off x="7628350" y="2875002"/>
            <a:ext cx="246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VICE PRESNE GEMRANY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46D61-913D-4328-9E27-4FD3C5F44B62}"/>
              </a:ext>
            </a:extLst>
          </p:cNvPr>
          <p:cNvSpPr txBox="1"/>
          <p:nvPr/>
        </p:nvSpPr>
        <p:spPr>
          <a:xfrm>
            <a:off x="2605414" y="4634630"/>
            <a:ext cx="3757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1D8723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62F5FAA-A977-4FC9-A1E4-13282EE8BDEF}"/>
              </a:ext>
            </a:extLst>
          </p:cNvPr>
          <p:cNvCxnSpPr/>
          <p:nvPr/>
        </p:nvCxnSpPr>
        <p:spPr>
          <a:xfrm flipV="1">
            <a:off x="4146115" y="1954060"/>
            <a:ext cx="2217059" cy="6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8CEE628-3CF4-442F-A857-C4A49A6B3349}"/>
              </a:ext>
            </a:extLst>
          </p:cNvPr>
          <p:cNvSpPr txBox="1"/>
          <p:nvPr/>
        </p:nvSpPr>
        <p:spPr>
          <a:xfrm>
            <a:off x="3056351" y="16342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067BA2-1B63-4B83-9C6C-5AF6A55853DD}"/>
              </a:ext>
            </a:extLst>
          </p:cNvPr>
          <p:cNvSpPr/>
          <p:nvPr/>
        </p:nvSpPr>
        <p:spPr>
          <a:xfrm>
            <a:off x="8702411" y="1034065"/>
            <a:ext cx="7986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§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19575A-67E7-448C-88D8-4E32A7F0153D}"/>
              </a:ext>
            </a:extLst>
          </p:cNvPr>
          <p:cNvSpPr txBox="1"/>
          <p:nvPr/>
        </p:nvSpPr>
        <p:spPr>
          <a:xfrm>
            <a:off x="3056351" y="4333461"/>
            <a:ext cx="2211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b="1" dirty="0"/>
              <a:t>INT.MONPOLY[]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77E937-FD8A-44F9-AF0F-6CFD4823C9ED}"/>
              </a:ext>
            </a:extLst>
          </p:cNvPr>
          <p:cNvSpPr txBox="1"/>
          <p:nvPr/>
        </p:nvSpPr>
        <p:spPr>
          <a:xfrm>
            <a:off x="3056350" y="4702793"/>
            <a:ext cx="287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</a:t>
            </a:r>
            <a:r>
              <a:rPr lang="en-US" strike="sngStrike" dirty="0"/>
              <a:t>Keller (</a:t>
            </a:r>
            <a:r>
              <a:rPr lang="en-US" strike="sngStrike" dirty="0" err="1"/>
              <a:t>tanls</a:t>
            </a:r>
            <a:r>
              <a:rPr lang="en-US" strike="sngStrike" dirty="0"/>
              <a:t>) Basement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BF430A-A597-40C3-BB1E-26AE5ADB9B19}"/>
              </a:ext>
            </a:extLst>
          </p:cNvPr>
          <p:cNvSpPr txBox="1"/>
          <p:nvPr/>
        </p:nvSpPr>
        <p:spPr>
          <a:xfrm>
            <a:off x="7528234" y="5255736"/>
            <a:ext cx="4116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</a:t>
            </a:r>
            <a:r>
              <a:rPr lang="en-US" strike="sngStrike" dirty="0"/>
              <a:t>Us Citizen has no money is rich.</a:t>
            </a:r>
          </a:p>
          <a:p>
            <a:r>
              <a:rPr lang="en-US" strike="sngStrike" dirty="0"/>
              <a:t> 2 missing. Left country of </a:t>
            </a:r>
            <a:r>
              <a:rPr lang="en-US" strike="sngStrike" dirty="0" err="1"/>
              <a:t>homelle</a:t>
            </a:r>
            <a:r>
              <a:rPr lang="en-US" strike="sngStrike" dirty="0"/>
              <a:t> people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7EC2A2C-4C8B-43BA-A664-4E7259E4C7CD}"/>
              </a:ext>
            </a:extLst>
          </p:cNvPr>
          <p:cNvCxnSpPr>
            <a:endCxn id="17" idx="3"/>
          </p:cNvCxnSpPr>
          <p:nvPr/>
        </p:nvCxnSpPr>
        <p:spPr>
          <a:xfrm>
            <a:off x="7137779" y="5255736"/>
            <a:ext cx="4507159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DDFC9F-1705-4293-A5DC-020F6B2B18A6}"/>
              </a:ext>
            </a:extLst>
          </p:cNvPr>
          <p:cNvCxnSpPr/>
          <p:nvPr/>
        </p:nvCxnSpPr>
        <p:spPr>
          <a:xfrm>
            <a:off x="7055893" y="5578901"/>
            <a:ext cx="4589045" cy="24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03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4281FB-296E-4E27-94DD-49B4A5A8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00" y="1435100"/>
            <a:ext cx="4848225" cy="41052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4D6BDC-BD5B-4350-B006-E34342DB4BE0}"/>
              </a:ext>
            </a:extLst>
          </p:cNvPr>
          <p:cNvSpPr txBox="1"/>
          <p:nvPr/>
        </p:nvSpPr>
        <p:spPr>
          <a:xfrm>
            <a:off x="1830776" y="2997200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77B25A-24C4-4CA6-8B5A-A4BA85B21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76" y="1435100"/>
            <a:ext cx="2933700" cy="1562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F64C0-E242-4FD1-AD47-1B4691051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7" y="4775505"/>
            <a:ext cx="1806932" cy="13534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A5EC26-8805-45DE-A962-37B9825C6794}"/>
              </a:ext>
            </a:extLst>
          </p:cNvPr>
          <p:cNvSpPr txBox="1"/>
          <p:nvPr/>
        </p:nvSpPr>
        <p:spPr>
          <a:xfrm>
            <a:off x="1830776" y="4306957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89FE96-0921-45C0-8752-1F0FF8F0601C}"/>
              </a:ext>
            </a:extLst>
          </p:cNvPr>
          <p:cNvCxnSpPr/>
          <p:nvPr/>
        </p:nvCxnSpPr>
        <p:spPr>
          <a:xfrm flipV="1">
            <a:off x="1948070" y="43069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98376-B763-4927-A8F2-0B0168CB261C}"/>
              </a:ext>
            </a:extLst>
          </p:cNvPr>
          <p:cNvCxnSpPr/>
          <p:nvPr/>
        </p:nvCxnSpPr>
        <p:spPr>
          <a:xfrm flipV="1">
            <a:off x="2100470" y="44593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55B4DB-56CE-4268-9BA5-FFA6D4AAD466}"/>
              </a:ext>
            </a:extLst>
          </p:cNvPr>
          <p:cNvCxnSpPr/>
          <p:nvPr/>
        </p:nvCxnSpPr>
        <p:spPr>
          <a:xfrm flipV="1">
            <a:off x="2252870" y="46117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DDB0A8-9E7E-47A5-B80E-267C8D1BE8F1}"/>
              </a:ext>
            </a:extLst>
          </p:cNvPr>
          <p:cNvCxnSpPr/>
          <p:nvPr/>
        </p:nvCxnSpPr>
        <p:spPr>
          <a:xfrm flipV="1">
            <a:off x="2405270" y="4764157"/>
            <a:ext cx="2405539" cy="12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0C45B8F-DC5E-4198-834C-38868C4472B2}"/>
              </a:ext>
            </a:extLst>
          </p:cNvPr>
          <p:cNvCxnSpPr/>
          <p:nvPr/>
        </p:nvCxnSpPr>
        <p:spPr>
          <a:xfrm flipV="1">
            <a:off x="2557670" y="4916557"/>
            <a:ext cx="2405539" cy="1233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E3B957-1B2F-4652-A88A-D9240F362F19}"/>
              </a:ext>
            </a:extLst>
          </p:cNvPr>
          <p:cNvCxnSpPr/>
          <p:nvPr/>
        </p:nvCxnSpPr>
        <p:spPr>
          <a:xfrm flipV="1">
            <a:off x="2206988" y="4600409"/>
            <a:ext cx="2405539" cy="1233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AD7932-17A9-4C6D-9765-CA04CBC13E5A}"/>
              </a:ext>
            </a:extLst>
          </p:cNvPr>
          <p:cNvSpPr txBox="1"/>
          <p:nvPr/>
        </p:nvSpPr>
        <p:spPr>
          <a:xfrm>
            <a:off x="1431235" y="6286500"/>
            <a:ext cx="29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CPVA.AVAIBLITY</a:t>
            </a:r>
            <a:r>
              <a:rPr lang="en-US" dirty="0"/>
              <a:t>.</a:t>
            </a:r>
            <a:r>
              <a:rPr lang="en-US" strike="sngStrike" dirty="0"/>
              <a:t>MIRCOSOFT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49A06C-1A07-4974-8536-A58CD71A7F37}"/>
              </a:ext>
            </a:extLst>
          </p:cNvPr>
          <p:cNvSpPr txBox="1"/>
          <p:nvPr/>
        </p:nvSpPr>
        <p:spPr>
          <a:xfrm>
            <a:off x="1948070" y="6549341"/>
            <a:ext cx="573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CEHCKPOIN CHALIE(ATOMBOM(</a:t>
            </a:r>
            <a:r>
              <a:rPr lang="en-US" strike="sngStrike" dirty="0" err="1"/>
              <a:t>hann</a:t>
            </a:r>
            <a:r>
              <a:rPr lang="en-US" dirty="0" err="1"/>
              <a:t>,MARY</a:t>
            </a:r>
            <a:r>
              <a:rPr lang="en-US" dirty="0"/>
              <a:t> </a:t>
            </a:r>
            <a:r>
              <a:rPr lang="en-US" strike="sngStrike" dirty="0" err="1"/>
              <a:t>celine</a:t>
            </a:r>
            <a:r>
              <a:rPr lang="en-US" strike="sngStrike" dirty="0"/>
              <a:t> victory</a:t>
            </a:r>
            <a:r>
              <a:rPr lang="en-US" dirty="0"/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416638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33D077A-553D-460D-9C9C-E5C28FFA6E22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8A779-B916-4EB0-9E43-63D09DD23B6B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Cube 1">
            <a:extLst>
              <a:ext uri="{FF2B5EF4-FFF2-40B4-BE49-F238E27FC236}">
                <a16:creationId xmlns:a16="http://schemas.microsoft.com/office/drawing/2014/main" id="{59E0045F-96B2-45DF-A26B-8204B649BFD9}"/>
              </a:ext>
            </a:extLst>
          </p:cNvPr>
          <p:cNvSpPr/>
          <p:nvPr/>
        </p:nvSpPr>
        <p:spPr>
          <a:xfrm>
            <a:off x="3399182" y="2994991"/>
            <a:ext cx="1934818" cy="152731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</a:t>
            </a:r>
            <a:r>
              <a:rPr lang="en-US" strike="sngStrike" dirty="0" err="1"/>
              <a:t>s</a:t>
            </a:r>
            <a:r>
              <a:rPr lang="en-US" dirty="0" err="1"/>
              <a:t>r</a:t>
            </a:r>
            <a:r>
              <a:rPr lang="en-US" dirty="0"/>
              <a:t>)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B6DE5E75-E8E6-4274-B306-01F6F8064D5F}"/>
              </a:ext>
            </a:extLst>
          </p:cNvPr>
          <p:cNvSpPr/>
          <p:nvPr/>
        </p:nvSpPr>
        <p:spPr>
          <a:xfrm>
            <a:off x="6864626" y="1033670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367A500F-2980-4AAB-AF4D-0D3DC78E0DC0}"/>
              </a:ext>
            </a:extLst>
          </p:cNvPr>
          <p:cNvSpPr/>
          <p:nvPr/>
        </p:nvSpPr>
        <p:spPr>
          <a:xfrm>
            <a:off x="8693426" y="863600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CDA35D60-2B18-4192-AEB5-39946764332D}"/>
              </a:ext>
            </a:extLst>
          </p:cNvPr>
          <p:cNvSpPr/>
          <p:nvPr/>
        </p:nvSpPr>
        <p:spPr>
          <a:xfrm>
            <a:off x="10230678" y="948635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8EA9030-F00D-425B-B3C8-2EDDB4E48103}"/>
              </a:ext>
            </a:extLst>
          </p:cNvPr>
          <p:cNvSpPr/>
          <p:nvPr/>
        </p:nvSpPr>
        <p:spPr>
          <a:xfrm>
            <a:off x="2040834" y="5844209"/>
            <a:ext cx="1775792" cy="1013791"/>
          </a:xfrm>
          <a:prstGeom prst="cube">
            <a:avLst>
              <a:gd name="adj" fmla="val 35458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Basement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1F22AE-F3E8-4D4D-B621-392565852719}"/>
              </a:ext>
            </a:extLst>
          </p:cNvPr>
          <p:cNvCxnSpPr/>
          <p:nvPr/>
        </p:nvCxnSpPr>
        <p:spPr>
          <a:xfrm>
            <a:off x="5817704" y="2025926"/>
            <a:ext cx="3935896" cy="45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D7AD1C5-D3BD-45AC-BF99-8EFE6EC6283A}"/>
              </a:ext>
            </a:extLst>
          </p:cNvPr>
          <p:cNvSpPr txBox="1"/>
          <p:nvPr/>
        </p:nvSpPr>
        <p:spPr>
          <a:xfrm>
            <a:off x="5811078" y="1435100"/>
            <a:ext cx="52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Apt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091CF57-360A-4A8B-8694-7D1AFB10F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75" y="4281625"/>
            <a:ext cx="642636" cy="4813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DD394A6-2A92-4A4E-A270-630039B09B69}"/>
              </a:ext>
            </a:extLst>
          </p:cNvPr>
          <p:cNvSpPr/>
          <p:nvPr/>
        </p:nvSpPr>
        <p:spPr>
          <a:xfrm>
            <a:off x="2040834" y="6188765"/>
            <a:ext cx="1775792" cy="977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BE465281-AB10-4534-98B4-27B2DBDBA298}"/>
              </a:ext>
            </a:extLst>
          </p:cNvPr>
          <p:cNvSpPr/>
          <p:nvPr/>
        </p:nvSpPr>
        <p:spPr>
          <a:xfrm>
            <a:off x="2004522" y="2185505"/>
            <a:ext cx="1934818" cy="39226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NAME CHANGE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7D6B6F-14EF-475F-9D4B-9B253A31B4B2}"/>
              </a:ext>
            </a:extLst>
          </p:cNvPr>
          <p:cNvSpPr txBox="1"/>
          <p:nvPr/>
        </p:nvSpPr>
        <p:spPr>
          <a:xfrm>
            <a:off x="399973" y="1102524"/>
            <a:ext cx="353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Msc</a:t>
            </a:r>
            <a:r>
              <a:rPr lang="en-US" strike="sngStrike" dirty="0"/>
              <a:t>.) MUSUEM DIRECTOR (parent)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DE400C2-BD42-4B80-A187-D62573E184E2}"/>
              </a:ext>
            </a:extLst>
          </p:cNvPr>
          <p:cNvSpPr/>
          <p:nvPr/>
        </p:nvSpPr>
        <p:spPr>
          <a:xfrm>
            <a:off x="9206816" y="5196508"/>
            <a:ext cx="1298714" cy="150412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CA90FB-56B6-46BA-B3C1-7683E9394CE2}"/>
              </a:ext>
            </a:extLst>
          </p:cNvPr>
          <p:cNvSpPr/>
          <p:nvPr/>
        </p:nvSpPr>
        <p:spPr>
          <a:xfrm>
            <a:off x="10628244" y="5476460"/>
            <a:ext cx="887895" cy="4329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EDCC297-41DC-4B53-851C-BCB851E6D953}"/>
              </a:ext>
            </a:extLst>
          </p:cNvPr>
          <p:cNvSpPr/>
          <p:nvPr/>
        </p:nvSpPr>
        <p:spPr>
          <a:xfrm>
            <a:off x="10628244" y="5994400"/>
            <a:ext cx="1139686" cy="7062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ROTH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180B9B4-1D42-44D3-B336-BAAA5B6A0A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07" y="3762375"/>
            <a:ext cx="1476375" cy="309562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76978DE-2BF2-4AC9-93CA-11E44676D2EA}"/>
              </a:ext>
            </a:extLst>
          </p:cNvPr>
          <p:cNvCxnSpPr/>
          <p:nvPr/>
        </p:nvCxnSpPr>
        <p:spPr>
          <a:xfrm flipV="1">
            <a:off x="119270" y="3869635"/>
            <a:ext cx="1700212" cy="25709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DEB79A2-29F6-46F4-BEE7-097032BD7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21" y="1613176"/>
            <a:ext cx="1370377" cy="191852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7F8A01-18E5-413E-88AC-D4262875CFC7}"/>
              </a:ext>
            </a:extLst>
          </p:cNvPr>
          <p:cNvCxnSpPr/>
          <p:nvPr/>
        </p:nvCxnSpPr>
        <p:spPr>
          <a:xfrm flipV="1">
            <a:off x="399973" y="1613176"/>
            <a:ext cx="1919157" cy="158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B0B16DBA-5714-42CE-BFC0-2E4074B8A467}"/>
              </a:ext>
            </a:extLst>
          </p:cNvPr>
          <p:cNvSpPr txBox="1"/>
          <p:nvPr/>
        </p:nvSpPr>
        <p:spPr>
          <a:xfrm>
            <a:off x="1792319" y="1804432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Source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133E5A7-B90D-483E-B5C1-2237C7ADAA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80" y="3344931"/>
            <a:ext cx="363813" cy="363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38A86DE-23BB-40DC-9DA1-6198DD76C3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1" y="3280809"/>
            <a:ext cx="583953" cy="42793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73E3AC-4AD2-4CBA-9962-C455E6669373}"/>
              </a:ext>
            </a:extLst>
          </p:cNvPr>
          <p:cNvCxnSpPr/>
          <p:nvPr/>
        </p:nvCxnSpPr>
        <p:spPr>
          <a:xfrm flipV="1">
            <a:off x="529074" y="3188528"/>
            <a:ext cx="414846" cy="681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46897CF-F59F-4FDC-B717-9B08ADD82904}"/>
              </a:ext>
            </a:extLst>
          </p:cNvPr>
          <p:cNvSpPr txBox="1"/>
          <p:nvPr/>
        </p:nvSpPr>
        <p:spPr>
          <a:xfrm>
            <a:off x="83864" y="3473488"/>
            <a:ext cx="609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§.41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F044B27-6B0D-43A6-BA0B-AB83BA738DC7}"/>
              </a:ext>
            </a:extLst>
          </p:cNvPr>
          <p:cNvCxnSpPr/>
          <p:nvPr/>
        </p:nvCxnSpPr>
        <p:spPr>
          <a:xfrm>
            <a:off x="212035" y="3869635"/>
            <a:ext cx="317039" cy="41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7D02E1C-696C-48AF-B613-D6CE56F567EF}"/>
              </a:ext>
            </a:extLst>
          </p:cNvPr>
          <p:cNvCxnSpPr/>
          <p:nvPr/>
        </p:nvCxnSpPr>
        <p:spPr>
          <a:xfrm>
            <a:off x="343107" y="4522304"/>
            <a:ext cx="1976023" cy="1918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62EA723-A8A4-465B-8BFA-784E62767E42}"/>
              </a:ext>
            </a:extLst>
          </p:cNvPr>
          <p:cNvSpPr txBox="1"/>
          <p:nvPr/>
        </p:nvSpPr>
        <p:spPr>
          <a:xfrm>
            <a:off x="4731026" y="5605670"/>
            <a:ext cx="237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Oven</a:t>
            </a:r>
            <a:r>
              <a:rPr lang="en-US" dirty="0" err="1"/>
              <a:t>.JOSPHESH</a:t>
            </a:r>
            <a:r>
              <a:rPr lang="en-US" dirty="0"/>
              <a:t>[].CPVA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DD8BA97-5FC2-4AD5-8B04-92FD46C94207}"/>
              </a:ext>
            </a:extLst>
          </p:cNvPr>
          <p:cNvCxnSpPr/>
          <p:nvPr/>
        </p:nvCxnSpPr>
        <p:spPr>
          <a:xfrm flipH="1">
            <a:off x="2441844" y="5844209"/>
            <a:ext cx="2186148" cy="44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E332E81-B5F8-4490-996D-5293BFA9DEA2}"/>
              </a:ext>
            </a:extLst>
          </p:cNvPr>
          <p:cNvSpPr txBox="1"/>
          <p:nvPr/>
        </p:nvSpPr>
        <p:spPr>
          <a:xfrm>
            <a:off x="5141330" y="5922617"/>
            <a:ext cx="17107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Thosma</a:t>
            </a:r>
            <a:r>
              <a:rPr lang="en-US" sz="800" dirty="0"/>
              <a:t>-is-</a:t>
            </a:r>
            <a:r>
              <a:rPr lang="en-US" sz="800" dirty="0" err="1"/>
              <a:t>diest</a:t>
            </a:r>
            <a:r>
              <a:rPr lang="en-US" sz="800" dirty="0"/>
              <a:t>: </a:t>
            </a:r>
            <a:r>
              <a:rPr lang="en-US" sz="800" dirty="0" err="1"/>
              <a:t>hari</a:t>
            </a:r>
            <a:r>
              <a:rPr lang="en-US" sz="800" dirty="0"/>
              <a:t> on balls son?</a:t>
            </a:r>
          </a:p>
          <a:p>
            <a:r>
              <a:rPr lang="en-US" sz="800" dirty="0"/>
              <a:t>Steve: no? </a:t>
            </a:r>
          </a:p>
          <a:p>
            <a:r>
              <a:rPr lang="en-US" sz="800" dirty="0"/>
              <a:t>Steve: tell me when have hair o balls</a:t>
            </a:r>
          </a:p>
          <a:p>
            <a:r>
              <a:rPr lang="en-US" sz="800" dirty="0"/>
              <a:t>Jason: I have hair on balls, </a:t>
            </a:r>
          </a:p>
          <a:p>
            <a:r>
              <a:rPr lang="en-US" sz="800" dirty="0"/>
              <a:t>Bier</a:t>
            </a:r>
          </a:p>
          <a:p>
            <a:r>
              <a:rPr lang="en-US" sz="800" dirty="0"/>
              <a:t>JOPHSER: bier 1988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8FD533D-28EA-452F-8478-DE8A8792A866}"/>
              </a:ext>
            </a:extLst>
          </p:cNvPr>
          <p:cNvCxnSpPr/>
          <p:nvPr/>
        </p:nvCxnSpPr>
        <p:spPr>
          <a:xfrm>
            <a:off x="4969565" y="5994400"/>
            <a:ext cx="1882490" cy="7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B4CD19C-5C1B-4CAD-A5F3-3DC09B17FFFB}"/>
              </a:ext>
            </a:extLst>
          </p:cNvPr>
          <p:cNvCxnSpPr/>
          <p:nvPr/>
        </p:nvCxnSpPr>
        <p:spPr>
          <a:xfrm>
            <a:off x="5141330" y="6065354"/>
            <a:ext cx="669748" cy="4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2FAC831-A0AE-4880-815B-A4F141C70B96}"/>
              </a:ext>
            </a:extLst>
          </p:cNvPr>
          <p:cNvCxnSpPr>
            <a:endCxn id="56" idx="3"/>
          </p:cNvCxnSpPr>
          <p:nvPr/>
        </p:nvCxnSpPr>
        <p:spPr>
          <a:xfrm>
            <a:off x="5264044" y="6237632"/>
            <a:ext cx="1588011" cy="100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3F8431-C6ED-4C3C-8B67-61A9C7770D2A}"/>
              </a:ext>
            </a:extLst>
          </p:cNvPr>
          <p:cNvCxnSpPr/>
          <p:nvPr/>
        </p:nvCxnSpPr>
        <p:spPr>
          <a:xfrm>
            <a:off x="5141330" y="6546502"/>
            <a:ext cx="334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F4E5018-0ACE-4046-AFF1-50898AF4C65F}"/>
              </a:ext>
            </a:extLst>
          </p:cNvPr>
          <p:cNvCxnSpPr/>
          <p:nvPr/>
        </p:nvCxnSpPr>
        <p:spPr>
          <a:xfrm flipH="1" flipV="1">
            <a:off x="5675375" y="6586330"/>
            <a:ext cx="642636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3371E46-887B-452E-AF43-696D7C3C9755}"/>
              </a:ext>
            </a:extLst>
          </p:cNvPr>
          <p:cNvCxnSpPr>
            <a:stCxn id="56" idx="1"/>
          </p:cNvCxnSpPr>
          <p:nvPr/>
        </p:nvCxnSpPr>
        <p:spPr>
          <a:xfrm>
            <a:off x="5141330" y="6338116"/>
            <a:ext cx="1710725" cy="15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AF3E3C6-1D06-4425-90D1-B2C06629B5F5}"/>
              </a:ext>
            </a:extLst>
          </p:cNvPr>
          <p:cNvCxnSpPr/>
          <p:nvPr/>
        </p:nvCxnSpPr>
        <p:spPr>
          <a:xfrm flipH="1">
            <a:off x="7248939" y="5300870"/>
            <a:ext cx="901148" cy="41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1EF3276-9DFB-42BC-A873-4C54DCDB8C88}"/>
              </a:ext>
            </a:extLst>
          </p:cNvPr>
          <p:cNvSpPr txBox="1"/>
          <p:nvPr/>
        </p:nvSpPr>
        <p:spPr>
          <a:xfrm>
            <a:off x="6639339" y="4956529"/>
            <a:ext cx="5767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 </a:t>
            </a:r>
            <a:r>
              <a:rPr lang="en-US" strike="sngStrike" dirty="0" err="1"/>
              <a:t>Assuemd</a:t>
            </a:r>
            <a:r>
              <a:rPr lang="en-US" strike="sngStrike" dirty="0"/>
              <a:t>: avg </a:t>
            </a:r>
            <a:r>
              <a:rPr lang="en-US" dirty="0"/>
              <a:t>(BASELINE).</a:t>
            </a:r>
            <a:r>
              <a:rPr lang="en-US" dirty="0" err="1"/>
              <a:t>eval.calc</a:t>
            </a:r>
            <a:r>
              <a:rPr lang="en-US" dirty="0"/>
              <a:t>(</a:t>
            </a:r>
            <a:r>
              <a:rPr lang="en-US" dirty="0" err="1"/>
              <a:t>daily,montly,yeliy</a:t>
            </a:r>
            <a:r>
              <a:rPr lang="en-US" dirty="0"/>
              <a:t>)</a:t>
            </a:r>
          </a:p>
          <a:p>
            <a:r>
              <a:rPr lang="en-US" strike="sngStrike" dirty="0"/>
              <a:t>Brings boy </a:t>
            </a:r>
            <a:r>
              <a:rPr lang="en-US" dirty="0"/>
              <a:t>HOCME:AUSLSEAR </a:t>
            </a:r>
            <a:r>
              <a:rPr lang="en-US" strike="sngStrike" dirty="0"/>
              <a:t>to </a:t>
            </a:r>
            <a:r>
              <a:rPr lang="en-US" strike="sngStrike" dirty="0" err="1"/>
              <a:t>pizzaria</a:t>
            </a:r>
            <a:endParaRPr lang="en-US" strike="sngStrike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DB12235-8002-4496-AFD7-8F33CF160D02}"/>
              </a:ext>
            </a:extLst>
          </p:cNvPr>
          <p:cNvCxnSpPr/>
          <p:nvPr/>
        </p:nvCxnSpPr>
        <p:spPr>
          <a:xfrm flipH="1" flipV="1">
            <a:off x="4042374" y="4281625"/>
            <a:ext cx="2809681" cy="10849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BB138F25-669D-44D6-97C4-6034F7362F0C}"/>
              </a:ext>
            </a:extLst>
          </p:cNvPr>
          <p:cNvSpPr txBox="1"/>
          <p:nvPr/>
        </p:nvSpPr>
        <p:spPr>
          <a:xfrm rot="1311184">
            <a:off x="4783450" y="4827045"/>
            <a:ext cx="134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AUSCHWITZ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232E6EC-207D-41D3-81F4-119CA84F5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38" y="3626638"/>
            <a:ext cx="231400" cy="231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F9BA1276-4725-4BCD-A43F-0AB838C68E5A}"/>
              </a:ext>
            </a:extLst>
          </p:cNvPr>
          <p:cNvSpPr txBox="1"/>
          <p:nvPr/>
        </p:nvSpPr>
        <p:spPr>
          <a:xfrm>
            <a:off x="753964" y="3626638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GOD</a:t>
            </a:r>
            <a:r>
              <a:rPr lang="en-US" dirty="0" err="1"/>
              <a:t>.</a:t>
            </a:r>
            <a:r>
              <a:rPr lang="en-US" sz="800" strike="sngStrike" dirty="0" err="1"/>
              <a:t>wine</a:t>
            </a:r>
            <a:endParaRPr lang="en-US" sz="800" strike="sngStrike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0A72DB1-04FA-4C59-AC56-DE08D7131569}"/>
              </a:ext>
            </a:extLst>
          </p:cNvPr>
          <p:cNvCxnSpPr/>
          <p:nvPr/>
        </p:nvCxnSpPr>
        <p:spPr>
          <a:xfrm flipV="1">
            <a:off x="943920" y="3526837"/>
            <a:ext cx="367160" cy="342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69DBCBD-E580-45A8-B3A2-DC63BB1560E2}"/>
              </a:ext>
            </a:extLst>
          </p:cNvPr>
          <p:cNvCxnSpPr/>
          <p:nvPr/>
        </p:nvCxnSpPr>
        <p:spPr>
          <a:xfrm flipV="1">
            <a:off x="10230678" y="5155096"/>
            <a:ext cx="1934818" cy="4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0CE0C21D-112A-49D5-8FAB-F8D4EAF1E33F}"/>
              </a:ext>
            </a:extLst>
          </p:cNvPr>
          <p:cNvSpPr txBox="1"/>
          <p:nvPr/>
        </p:nvSpPr>
        <p:spPr>
          <a:xfrm>
            <a:off x="8203564" y="4717614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</p:spTree>
    <p:extLst>
      <p:ext uri="{BB962C8B-B14F-4D97-AF65-F5344CB8AC3E}">
        <p14:creationId xmlns:p14="http://schemas.microsoft.com/office/powerpoint/2010/main" val="497560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05D6E14-BEDE-430A-8402-FA9A56B9D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77" y="1831837"/>
            <a:ext cx="1370377" cy="1918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86EE3D7-6CF0-49D8-9020-B4F7B7DB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25" y="1831837"/>
            <a:ext cx="1370377" cy="19185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3576D4F-0506-4E74-B159-A0B012F48843}"/>
              </a:ext>
            </a:extLst>
          </p:cNvPr>
          <p:cNvSpPr/>
          <p:nvPr/>
        </p:nvSpPr>
        <p:spPr>
          <a:xfrm>
            <a:off x="3897972" y="4349270"/>
            <a:ext cx="40473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Brings boy </a:t>
            </a:r>
            <a:r>
              <a:rPr lang="en-US" dirty="0"/>
              <a:t>!HOCME:AUSLSEAR </a:t>
            </a:r>
            <a:r>
              <a:rPr lang="en-US" strike="sngStrike" dirty="0"/>
              <a:t>to </a:t>
            </a:r>
            <a:r>
              <a:rPr lang="en-US" strike="sngStrike" dirty="0" err="1"/>
              <a:t>pizzaria</a:t>
            </a:r>
            <a:endParaRPr lang="en-US" strike="sngStri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C212E6-7ADB-4AAC-AEB3-99662608EC49}"/>
              </a:ext>
            </a:extLst>
          </p:cNvPr>
          <p:cNvSpPr txBox="1"/>
          <p:nvPr/>
        </p:nvSpPr>
        <p:spPr>
          <a:xfrm>
            <a:off x="3763617" y="54333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1897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AB375-520D-4928-8186-814368AEC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46" y="1435100"/>
            <a:ext cx="1885950" cy="4943475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845B637-F4A1-492D-8596-0E500994E740}"/>
              </a:ext>
            </a:extLst>
          </p:cNvPr>
          <p:cNvCxnSpPr/>
          <p:nvPr/>
        </p:nvCxnSpPr>
        <p:spPr>
          <a:xfrm flipH="1" flipV="1">
            <a:off x="3551274" y="5039833"/>
            <a:ext cx="212343" cy="22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0DD763D-0263-477B-B7C6-16FC3C340215}"/>
              </a:ext>
            </a:extLst>
          </p:cNvPr>
          <p:cNvSpPr txBox="1"/>
          <p:nvPr/>
        </p:nvSpPr>
        <p:spPr>
          <a:xfrm>
            <a:off x="3211033" y="4718602"/>
            <a:ext cx="57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eval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AC3B24-2829-4C7A-B81D-D3AB73E29C45}"/>
              </a:ext>
            </a:extLst>
          </p:cNvPr>
          <p:cNvCxnSpPr/>
          <p:nvPr/>
        </p:nvCxnSpPr>
        <p:spPr>
          <a:xfrm flipH="1" flipV="1">
            <a:off x="2796363" y="2073349"/>
            <a:ext cx="414670" cy="246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53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AACC12-940B-4140-A9DD-FCF1EA246251}"/>
              </a:ext>
            </a:extLst>
          </p:cNvPr>
          <p:cNvSpPr/>
          <p:nvPr/>
        </p:nvSpPr>
        <p:spPr>
          <a:xfrm>
            <a:off x="3243937" y="133767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54C1E4-A224-4947-BA5A-E1A2A13A4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856" y="2181078"/>
            <a:ext cx="7906479" cy="371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4AD8F8-6D89-430F-9259-3411D93A4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" y="909342"/>
            <a:ext cx="2765294" cy="164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3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76247D-5DB7-445F-B055-4098883E0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437" y="1963737"/>
            <a:ext cx="2143125" cy="21431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77F995C-9DAA-4AAF-A5B6-A9C8F62D3669}"/>
              </a:ext>
            </a:extLst>
          </p:cNvPr>
          <p:cNvCxnSpPr/>
          <p:nvPr/>
        </p:nvCxnSpPr>
        <p:spPr>
          <a:xfrm flipV="1">
            <a:off x="1130300" y="1435100"/>
            <a:ext cx="4064000" cy="341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3570620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BDFA27-5A89-4670-B4D9-ADBC808F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046" y="3098507"/>
            <a:ext cx="5731281" cy="31879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7EAF77-15C9-44A1-B28C-8B4BD6C27AB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0AEC3-76C4-43A3-8D55-CB0C5F7D914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57C3E-48D1-44FF-9864-0908ECFC3317}"/>
              </a:ext>
            </a:extLst>
          </p:cNvPr>
          <p:cNvSpPr/>
          <p:nvPr/>
        </p:nvSpPr>
        <p:spPr>
          <a:xfrm>
            <a:off x="3243937" y="1337673"/>
            <a:ext cx="2852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!HOCM:BILL.ABIALBITY.CPVA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A55C70-05CC-43C7-B43F-7558DBAB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6" y="909342"/>
            <a:ext cx="2765294" cy="1641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F094BBB-C54D-4B2D-9908-48FDF35E65CD}"/>
              </a:ext>
            </a:extLst>
          </p:cNvPr>
          <p:cNvSpPr txBox="1"/>
          <p:nvPr/>
        </p:nvSpPr>
        <p:spPr>
          <a:xfrm>
            <a:off x="2845870" y="4641186"/>
            <a:ext cx="5774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J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6B6596-ABDD-44BF-A047-3EA223FBEBFD}"/>
              </a:ext>
            </a:extLst>
          </p:cNvPr>
          <p:cNvSpPr/>
          <p:nvPr/>
        </p:nvSpPr>
        <p:spPr>
          <a:xfrm>
            <a:off x="10176101" y="4424548"/>
            <a:ext cx="85472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B809D-D772-4C68-9EF0-2D484399000A}"/>
              </a:ext>
            </a:extLst>
          </p:cNvPr>
          <p:cNvSpPr txBox="1"/>
          <p:nvPr/>
        </p:nvSpPr>
        <p:spPr>
          <a:xfrm>
            <a:off x="7262037" y="2328530"/>
            <a:ext cx="403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HOMICDIE:NANA </a:t>
            </a:r>
            <a:r>
              <a:rPr lang="en-US" strike="sngStrike" dirty="0"/>
              <a:t>scrabble, freed </a:t>
            </a:r>
            <a:r>
              <a:rPr lang="en-US" strike="sngStrike" dirty="0" err="1"/>
              <a:t>gary</a:t>
            </a:r>
            <a:endParaRPr lang="en-US" strike="sngStrike" dirty="0"/>
          </a:p>
          <a:p>
            <a:r>
              <a:rPr lang="en-US" dirty="0"/>
              <a:t>CONSTINT</a:t>
            </a:r>
            <a:r>
              <a:rPr lang="en-US" strike="sngStrike" dirty="0"/>
              <a:t>:(copy</a:t>
            </a:r>
            <a:r>
              <a:rPr lang="en-US" dirty="0"/>
              <a:t>) NAMCHANGE(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pizza)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9025-41B4-423B-AA40-AA96ADD008F9}"/>
              </a:ext>
            </a:extLst>
          </p:cNvPr>
          <p:cNvSpPr txBox="1"/>
          <p:nvPr/>
        </p:nvSpPr>
        <p:spPr>
          <a:xfrm>
            <a:off x="3243937" y="1729876"/>
            <a:ext cx="50705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!41.1HOMCE:CHANGLROE.nonPoclChart.!AVAIBLITY</a:t>
            </a:r>
          </a:p>
          <a:p>
            <a:r>
              <a:rPr lang="en-US" dirty="0"/>
              <a:t>2023-1990=35</a:t>
            </a:r>
          </a:p>
          <a:p>
            <a:r>
              <a:rPr lang="en-US" dirty="0"/>
              <a:t>1980-2023=43Y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3FD909-FDD2-41EF-A2E8-D89FB498FDED}"/>
              </a:ext>
            </a:extLst>
          </p:cNvPr>
          <p:cNvSpPr txBox="1"/>
          <p:nvPr/>
        </p:nvSpPr>
        <p:spPr>
          <a:xfrm>
            <a:off x="5621071" y="1551882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/>
              <a:t>Performance Evaluations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885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431B5-FD9C-4C34-9863-A086598A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428" y="2914714"/>
            <a:ext cx="857143" cy="10285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EC31B9-5344-45E5-9C9E-FAA18DEF6D4B}"/>
              </a:ext>
            </a:extLst>
          </p:cNvPr>
          <p:cNvCxnSpPr/>
          <p:nvPr/>
        </p:nvCxnSpPr>
        <p:spPr>
          <a:xfrm>
            <a:off x="5152971" y="2392326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801B6-B31A-4C24-8A6C-AB1440010C14}"/>
              </a:ext>
            </a:extLst>
          </p:cNvPr>
          <p:cNvSpPr txBox="1"/>
          <p:nvPr/>
        </p:nvSpPr>
        <p:spPr>
          <a:xfrm>
            <a:off x="5252484" y="2073349"/>
            <a:ext cx="404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  <a:r>
              <a:rPr lang="en-US" dirty="0"/>
              <a:t> Elke meets Mattias </a:t>
            </a:r>
            <a:r>
              <a:rPr lang="en-US" dirty="0" err="1"/>
              <a:t>Vitchrecs</a:t>
            </a:r>
            <a:r>
              <a:rPr lang="en-US" dirty="0"/>
              <a:t> Father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E6444-BFC9-46EA-90D6-75249EF49A3C}"/>
              </a:ext>
            </a:extLst>
          </p:cNvPr>
          <p:cNvSpPr txBox="1"/>
          <p:nvPr/>
        </p:nvSpPr>
        <p:spPr>
          <a:xfrm>
            <a:off x="1594883" y="5858796"/>
            <a:ext cx="396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 </a:t>
            </a:r>
            <a:r>
              <a:rPr lang="en-US" dirty="0" err="1"/>
              <a:t>Lary</a:t>
            </a:r>
            <a:r>
              <a:rPr lang="en-US" dirty="0"/>
              <a:t> page and </a:t>
            </a:r>
            <a:r>
              <a:rPr lang="en-US" dirty="0" err="1"/>
              <a:t>serbary</a:t>
            </a:r>
            <a:r>
              <a:rPr lang="en-US" dirty="0"/>
              <a:t> </a:t>
            </a:r>
            <a:r>
              <a:rPr lang="en-US" dirty="0" err="1"/>
              <a:t>gring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0FFA7-9ECB-4889-8AC4-0DFBB622E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732" y="5858796"/>
            <a:ext cx="2316219" cy="4136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0CBA398-E8EB-4C87-AD6A-7DEFD23BA5F4}"/>
              </a:ext>
            </a:extLst>
          </p:cNvPr>
          <p:cNvCxnSpPr/>
          <p:nvPr/>
        </p:nvCxnSpPr>
        <p:spPr>
          <a:xfrm flipV="1">
            <a:off x="2838893" y="6043462"/>
            <a:ext cx="5167423" cy="22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CF39B-13D8-477E-BAA8-5FF7B225D3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28" y="2945093"/>
            <a:ext cx="1362407" cy="9946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79EE2-9181-4D44-B8CA-57ED92661CA9}"/>
              </a:ext>
            </a:extLst>
          </p:cNvPr>
          <p:cNvCxnSpPr/>
          <p:nvPr/>
        </p:nvCxnSpPr>
        <p:spPr>
          <a:xfrm>
            <a:off x="6770834" y="2468875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0D108BB-A09B-4AA6-B28B-10170DDF761B}"/>
              </a:ext>
            </a:extLst>
          </p:cNvPr>
          <p:cNvSpPr txBox="1"/>
          <p:nvPr/>
        </p:nvSpPr>
        <p:spPr>
          <a:xfrm>
            <a:off x="5802697" y="2346580"/>
            <a:ext cx="475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MAINSTEET(</a:t>
            </a:r>
            <a:r>
              <a:rPr lang="en-US" dirty="0" err="1"/>
              <a:t>Roth.MARY.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babsi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nachecafe</a:t>
            </a:r>
            <a:r>
              <a:rPr lang="en-US" sz="800" strike="sngStrike" dirty="0"/>
              <a:t> singer sex bed </a:t>
            </a:r>
            <a:r>
              <a:rPr lang="en-US" sz="800" strike="sngStrike" dirty="0" err="1"/>
              <a:t>matthia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babs</a:t>
            </a:r>
            <a:r>
              <a:rPr lang="en-US" sz="800" strike="sngStrike" dirty="0"/>
              <a:t>))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1683444-97B8-43B5-B987-CD2B1992B591}"/>
              </a:ext>
            </a:extLst>
          </p:cNvPr>
          <p:cNvCxnSpPr/>
          <p:nvPr/>
        </p:nvCxnSpPr>
        <p:spPr>
          <a:xfrm>
            <a:off x="5996763" y="2229799"/>
            <a:ext cx="3795823" cy="38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AC047A-E0E0-4721-964A-662521C61D52}"/>
              </a:ext>
            </a:extLst>
          </p:cNvPr>
          <p:cNvSpPr/>
          <p:nvPr/>
        </p:nvSpPr>
        <p:spPr>
          <a:xfrm>
            <a:off x="3602217" y="1273751"/>
            <a:ext cx="4292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!HOCM:BILL.ABIALBITY.CPVA.VP GERMANY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B677A-9162-40A3-B66E-9A4FC5ED3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5" y="1431129"/>
            <a:ext cx="1895475" cy="24193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21020A-5790-4027-8842-12BC16D44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976" y="3080159"/>
            <a:ext cx="1142482" cy="11424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2992C59-9581-4A56-B0AB-E68BB8B835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194" y="2841195"/>
            <a:ext cx="450902" cy="60120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06399E2-CF08-4243-ACD9-F39485E66AB8}"/>
              </a:ext>
            </a:extLst>
          </p:cNvPr>
          <p:cNvCxnSpPr/>
          <p:nvPr/>
        </p:nvCxnSpPr>
        <p:spPr>
          <a:xfrm flipH="1">
            <a:off x="4051005" y="1643083"/>
            <a:ext cx="1101966" cy="9977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65513EE-F0FC-4533-A6F4-52F0A42F766D}"/>
              </a:ext>
            </a:extLst>
          </p:cNvPr>
          <p:cNvCxnSpPr/>
          <p:nvPr/>
        </p:nvCxnSpPr>
        <p:spPr>
          <a:xfrm flipH="1">
            <a:off x="2658140" y="1643083"/>
            <a:ext cx="2222204" cy="313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5CC3F03-6888-4104-9E8C-FCCF527D1A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367" y="4919595"/>
            <a:ext cx="2847975" cy="16002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8EB6C57-407E-4EBD-9379-0C311D3E7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04" y="5680501"/>
            <a:ext cx="907122" cy="50968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1690133-2340-4E67-9830-D411B3BC51A3}"/>
              </a:ext>
            </a:extLst>
          </p:cNvPr>
          <p:cNvCxnSpPr/>
          <p:nvPr/>
        </p:nvCxnSpPr>
        <p:spPr>
          <a:xfrm>
            <a:off x="6209414" y="5326912"/>
            <a:ext cx="561420" cy="1192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557C654-4C2A-45BC-8CC7-F9CCC0A5F742}"/>
              </a:ext>
            </a:extLst>
          </p:cNvPr>
          <p:cNvSpPr txBox="1"/>
          <p:nvPr/>
        </p:nvSpPr>
        <p:spPr>
          <a:xfrm>
            <a:off x="2603420" y="4687871"/>
            <a:ext cx="208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INT.FBI:KIDNAPPING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84219CE-A569-4A55-A4A4-157A4DE25461}"/>
              </a:ext>
            </a:extLst>
          </p:cNvPr>
          <p:cNvCxnSpPr/>
          <p:nvPr/>
        </p:nvCxnSpPr>
        <p:spPr>
          <a:xfrm flipH="1" flipV="1">
            <a:off x="4508205" y="5057203"/>
            <a:ext cx="177388" cy="1630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27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88A694C-3906-4EDC-BC99-C2C70E2AB059}"/>
              </a:ext>
            </a:extLst>
          </p:cNvPr>
          <p:cNvSpPr/>
          <p:nvPr/>
        </p:nvSpPr>
        <p:spPr>
          <a:xfrm>
            <a:off x="3830159" y="2164050"/>
            <a:ext cx="1887512" cy="5001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3F926-89B1-40A6-BB48-F4CB5F3F78EC}"/>
              </a:ext>
            </a:extLst>
          </p:cNvPr>
          <p:cNvSpPr/>
          <p:nvPr/>
        </p:nvSpPr>
        <p:spPr>
          <a:xfrm>
            <a:off x="1201479" y="1733107"/>
            <a:ext cx="2371061" cy="6379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B269C26-5D61-4167-8C9B-34919FD51337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4652BC-6BEC-452D-8ED4-23FD9CE40AE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CD30D5-77A8-4AD4-80EA-AC6BD113AF88}"/>
              </a:ext>
            </a:extLst>
          </p:cNvPr>
          <p:cNvSpPr txBox="1"/>
          <p:nvPr/>
        </p:nvSpPr>
        <p:spPr>
          <a:xfrm>
            <a:off x="1307805" y="1733107"/>
            <a:ext cx="2116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Max-Planck-</a:t>
            </a:r>
            <a:r>
              <a:rPr lang="en-US" strike="sngStrike" dirty="0" err="1"/>
              <a:t>Instutue</a:t>
            </a:r>
            <a:endParaRPr lang="en-US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4E2C08-7117-43D2-BB35-81304FD09EE8}"/>
              </a:ext>
            </a:extLst>
          </p:cNvPr>
          <p:cNvSpPr txBox="1"/>
          <p:nvPr/>
        </p:nvSpPr>
        <p:spPr>
          <a:xfrm>
            <a:off x="3795823" y="2102439"/>
            <a:ext cx="443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Dr. Dr. Prof. </a:t>
            </a:r>
            <a:r>
              <a:rPr lang="en-US" b="1" dirty="0" err="1"/>
              <a:t>Joesphe</a:t>
            </a:r>
            <a:r>
              <a:rPr lang="en-US" dirty="0"/>
              <a:t>: </a:t>
            </a:r>
            <a:r>
              <a:rPr lang="en-US" strike="sngStrike" dirty="0"/>
              <a:t>So and then, Max-Plank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6806D3-BAB3-40C7-9AEC-4BF132617A4F}"/>
              </a:ext>
            </a:extLst>
          </p:cNvPr>
          <p:cNvCxnSpPr/>
          <p:nvPr/>
        </p:nvCxnSpPr>
        <p:spPr>
          <a:xfrm flipH="1">
            <a:off x="4827181" y="1733107"/>
            <a:ext cx="68048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6E2AD92-94E2-485C-92A8-E545BF6958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42" y="1858995"/>
            <a:ext cx="2762250" cy="16573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4BB506D-AF50-4E9E-ABAD-85DEDD29EECA}"/>
              </a:ext>
            </a:extLst>
          </p:cNvPr>
          <p:cNvSpPr/>
          <p:nvPr/>
        </p:nvSpPr>
        <p:spPr>
          <a:xfrm>
            <a:off x="8258092" y="1489663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>
                <a:solidFill>
                  <a:srgbClr val="202124"/>
                </a:solidFill>
                <a:effectLst/>
                <a:latin typeface="Roboto"/>
              </a:rPr>
              <a:t>About 34 years</a:t>
            </a:r>
            <a:endParaRPr lang="en-US" strike="sngStrik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88BB12-DE97-49ED-9807-8FA1C00E9D0B}"/>
              </a:ext>
            </a:extLst>
          </p:cNvPr>
          <p:cNvSpPr txBox="1"/>
          <p:nvPr/>
        </p:nvSpPr>
        <p:spPr>
          <a:xfrm>
            <a:off x="6129696" y="971322"/>
            <a:ext cx="529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ATOMCLOCK(SQ.CPVA.PREA.§187)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B0509C-4153-46D4-AA00-17412988C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79" y="3277781"/>
            <a:ext cx="2143125" cy="2143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7C5EC33-B181-4070-B8D1-38C54ABA5512}"/>
              </a:ext>
            </a:extLst>
          </p:cNvPr>
          <p:cNvSpPr txBox="1"/>
          <p:nvPr/>
        </p:nvSpPr>
        <p:spPr>
          <a:xfrm>
            <a:off x="3572540" y="3710610"/>
            <a:ext cx="40107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1954</a:t>
            </a:r>
            <a:r>
              <a:rPr lang="en-US" dirty="0"/>
              <a:t> !HOMICIDE:CHANLOR[].</a:t>
            </a:r>
            <a:r>
              <a:rPr lang="en-US" strike="sngStrike" dirty="0" err="1"/>
              <a:t>aei</a:t>
            </a:r>
            <a:endParaRPr lang="en-US" strike="sngStrik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079551D-A54C-44E1-8597-3B47E0A65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842" y="4541607"/>
            <a:ext cx="2789274" cy="139463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234A22B-7EFA-412F-A3C0-4D09AFE9203D}"/>
              </a:ext>
            </a:extLst>
          </p:cNvPr>
          <p:cNvCxnSpPr/>
          <p:nvPr/>
        </p:nvCxnSpPr>
        <p:spPr>
          <a:xfrm flipV="1">
            <a:off x="7942521" y="4678326"/>
            <a:ext cx="563526" cy="56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A25315E-B622-4C10-B33A-B951A139EE67}"/>
              </a:ext>
            </a:extLst>
          </p:cNvPr>
          <p:cNvCxnSpPr/>
          <p:nvPr/>
        </p:nvCxnSpPr>
        <p:spPr>
          <a:xfrm>
            <a:off x="6655981" y="2687670"/>
            <a:ext cx="1568303" cy="1299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E831B5D-95F5-46B0-A0EC-EB3BD0EE1DC1}"/>
              </a:ext>
            </a:extLst>
          </p:cNvPr>
          <p:cNvSpPr txBox="1"/>
          <p:nvPr/>
        </p:nvSpPr>
        <p:spPr>
          <a:xfrm>
            <a:off x="6794205" y="2841103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BFEE2E-AD60-4A6D-BA97-8827AF48E900}"/>
              </a:ext>
            </a:extLst>
          </p:cNvPr>
          <p:cNvCxnSpPr>
            <a:cxnSpLocks/>
          </p:cNvCxnSpPr>
          <p:nvPr/>
        </p:nvCxnSpPr>
        <p:spPr>
          <a:xfrm flipH="1" flipV="1">
            <a:off x="6428045" y="2881935"/>
            <a:ext cx="1674850" cy="1361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CB1989CB-A623-4E37-8087-FF45F0839C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554" y="917387"/>
            <a:ext cx="685775" cy="9691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F01BF09-CF10-4C2E-BB0E-CB95E6D6E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040" y="1071675"/>
            <a:ext cx="685775" cy="96915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A9152E1-0A8C-45AC-9F2B-488E03C931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872" y="1147281"/>
            <a:ext cx="685775" cy="969153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BD23A6-228B-4F56-9631-A6EB0EF52AF9}"/>
              </a:ext>
            </a:extLst>
          </p:cNvPr>
          <p:cNvCxnSpPr/>
          <p:nvPr/>
        </p:nvCxnSpPr>
        <p:spPr>
          <a:xfrm flipV="1">
            <a:off x="8920716" y="1489663"/>
            <a:ext cx="2502865" cy="2497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F238C092-4743-4A86-9156-84BDA9FFA3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08" y="1782472"/>
            <a:ext cx="1529542" cy="191192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E3E83D54-5DE4-4974-9507-9C8127583222}"/>
              </a:ext>
            </a:extLst>
          </p:cNvPr>
          <p:cNvSpPr txBox="1"/>
          <p:nvPr/>
        </p:nvSpPr>
        <p:spPr>
          <a:xfrm>
            <a:off x="10302949" y="1631857"/>
            <a:ext cx="1765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3000 </a:t>
            </a:r>
            <a:r>
              <a:rPr lang="en-US" dirty="0" err="1"/>
              <a:t>Famly</a:t>
            </a:r>
            <a:r>
              <a:rPr lang="en-US" dirty="0"/>
              <a:t> Debt</a:t>
            </a:r>
          </a:p>
        </p:txBody>
      </p:sp>
    </p:spTree>
    <p:extLst>
      <p:ext uri="{BB962C8B-B14F-4D97-AF65-F5344CB8AC3E}">
        <p14:creationId xmlns:p14="http://schemas.microsoft.com/office/powerpoint/2010/main" val="3965351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E431B5-FD9C-4C34-9863-A086598A9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94" y="3010793"/>
            <a:ext cx="857143" cy="102857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EC31B9-5344-45E5-9C9E-FAA18DEF6D4B}"/>
              </a:ext>
            </a:extLst>
          </p:cNvPr>
          <p:cNvCxnSpPr/>
          <p:nvPr/>
        </p:nvCxnSpPr>
        <p:spPr>
          <a:xfrm>
            <a:off x="1734937" y="2488405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0CF39B-13D8-477E-BAA8-5FF7B225D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994" y="3041172"/>
            <a:ext cx="1362407" cy="99460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7F79EE2-9181-4D44-B8CA-57ED92661CA9}"/>
              </a:ext>
            </a:extLst>
          </p:cNvPr>
          <p:cNvCxnSpPr/>
          <p:nvPr/>
        </p:nvCxnSpPr>
        <p:spPr>
          <a:xfrm>
            <a:off x="3359169" y="2422918"/>
            <a:ext cx="2743200" cy="2466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90B2AD7-8BB3-46A0-98DA-5606387019E0}"/>
              </a:ext>
            </a:extLst>
          </p:cNvPr>
          <p:cNvSpPr/>
          <p:nvPr/>
        </p:nvSpPr>
        <p:spPr>
          <a:xfrm>
            <a:off x="6204991" y="3244334"/>
            <a:ext cx="346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ATOMCLOCK(SQ.CPVA.PREA.§187)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27250-897C-4E4D-B003-B5B769E36FE2}"/>
              </a:ext>
            </a:extLst>
          </p:cNvPr>
          <p:cNvSpPr txBox="1"/>
          <p:nvPr/>
        </p:nvSpPr>
        <p:spPr>
          <a:xfrm>
            <a:off x="2059534" y="2603187"/>
            <a:ext cx="347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41.WWI</a:t>
            </a:r>
            <a:r>
              <a:rPr lang="en-US" strike="sngStrike" dirty="0"/>
              <a:t>.”tootsie”.!</a:t>
            </a:r>
            <a:r>
              <a:rPr lang="en-US" b="1" dirty="0"/>
              <a:t>HOMCEI:KYSTAL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35C965-680B-40B6-A553-AB3505F2F722}"/>
              </a:ext>
            </a:extLst>
          </p:cNvPr>
          <p:cNvSpPr/>
          <p:nvPr/>
        </p:nvSpPr>
        <p:spPr>
          <a:xfrm>
            <a:off x="2970469" y="6101834"/>
            <a:ext cx="3079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https://www.bundestag.de/ips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D64B0D-B897-4DD9-A882-D7249ED95D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991" y="6101834"/>
            <a:ext cx="981908" cy="60895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4D60EB-06C4-4062-9BDC-7FBBD8ECA91B}"/>
              </a:ext>
            </a:extLst>
          </p:cNvPr>
          <p:cNvCxnSpPr/>
          <p:nvPr/>
        </p:nvCxnSpPr>
        <p:spPr>
          <a:xfrm flipV="1">
            <a:off x="3106537" y="6188149"/>
            <a:ext cx="4485110" cy="9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82996E-9DAC-4913-AD37-025122F71A4A}"/>
              </a:ext>
            </a:extLst>
          </p:cNvPr>
          <p:cNvCxnSpPr/>
          <p:nvPr/>
        </p:nvCxnSpPr>
        <p:spPr>
          <a:xfrm flipV="1">
            <a:off x="6096000" y="6406310"/>
            <a:ext cx="1495647" cy="304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20DA136-6BDA-44C6-8CE9-F8C7B131A4AD}"/>
              </a:ext>
            </a:extLst>
          </p:cNvPr>
          <p:cNvSpPr txBox="1"/>
          <p:nvPr/>
        </p:nvSpPr>
        <p:spPr>
          <a:xfrm>
            <a:off x="8773604" y="3851115"/>
            <a:ext cx="246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“2 people missing, live!”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FD77182-818A-4DA2-BCB7-4F84E2AEE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04" y="3525078"/>
            <a:ext cx="2552700" cy="17907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7577E6E-22B7-4F0D-9ED2-ACB9DA9A4E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066" y="3522271"/>
            <a:ext cx="665424" cy="987286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30AE19-34C3-4253-8AF3-98AB1CBB2CFA}"/>
              </a:ext>
            </a:extLst>
          </p:cNvPr>
          <p:cNvSpPr txBox="1"/>
          <p:nvPr/>
        </p:nvSpPr>
        <p:spPr>
          <a:xfrm>
            <a:off x="4149842" y="2849408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</a:t>
            </a:r>
            <a:r>
              <a:rPr lang="en-US" sz="800" strike="sngStrike" dirty="0"/>
              <a:t>Tyson and </a:t>
            </a:r>
            <a:r>
              <a:rPr lang="en-US" sz="800" strike="sngStrike" dirty="0" err="1"/>
              <a:t>densie</a:t>
            </a:r>
            <a:endParaRPr lang="en-US" sz="800" strike="sngStrik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45D509-30B8-4000-A027-706961E74D37}"/>
              </a:ext>
            </a:extLst>
          </p:cNvPr>
          <p:cNvSpPr txBox="1"/>
          <p:nvPr/>
        </p:nvSpPr>
        <p:spPr>
          <a:xfrm>
            <a:off x="1552353" y="4795284"/>
            <a:ext cx="2073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AVAIBLITY.FBI:WMD: </a:t>
            </a:r>
            <a:r>
              <a:rPr lang="en-US" sz="800" strike="sngStrike" dirty="0" err="1"/>
              <a:t>micehaofot.ronsons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025545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7190B9D-E1F6-4E98-8177-7032334A2849}"/>
              </a:ext>
            </a:extLst>
          </p:cNvPr>
          <p:cNvSpPr/>
          <p:nvPr/>
        </p:nvSpPr>
        <p:spPr>
          <a:xfrm>
            <a:off x="8763873" y="4298837"/>
            <a:ext cx="1299670" cy="4678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A85FF9-7E7A-47FF-8C65-9518E3D90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550" y="2557462"/>
            <a:ext cx="2628900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88CEFD-30E0-4E8F-81B0-494E006FB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563" y="1685924"/>
            <a:ext cx="2619375" cy="17430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1E898-570C-42B6-B0D7-FA8B1F39EA64}"/>
              </a:ext>
            </a:extLst>
          </p:cNvPr>
          <p:cNvSpPr txBox="1"/>
          <p:nvPr/>
        </p:nvSpPr>
        <p:spPr>
          <a:xfrm>
            <a:off x="6826102" y="1201479"/>
            <a:ext cx="1218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John </a:t>
            </a:r>
            <a:r>
              <a:rPr lang="en-US" strike="sngStrike" dirty="0" err="1"/>
              <a:t>elway</a:t>
            </a:r>
            <a:endParaRPr lang="en-US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89296D-A367-4130-A60C-AC66291105EA}"/>
              </a:ext>
            </a:extLst>
          </p:cNvPr>
          <p:cNvSpPr txBox="1"/>
          <p:nvPr/>
        </p:nvSpPr>
        <p:spPr>
          <a:xfrm>
            <a:off x="6932427" y="1462682"/>
            <a:ext cx="5058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Super </a:t>
            </a:r>
            <a:r>
              <a:rPr lang="en-US" strike="sngStrike" dirty="0" err="1"/>
              <a:t>mari</a:t>
            </a:r>
            <a:r>
              <a:rPr lang="en-US" strike="sngStrike" dirty="0"/>
              <a:t> </a:t>
            </a:r>
            <a:r>
              <a:rPr lang="en-US" strike="sngStrike" dirty="0" err="1"/>
              <a:t>unliimte</a:t>
            </a:r>
            <a:r>
              <a:rPr lang="en-US" strike="sngStrike" dirty="0"/>
              <a:t> lives Level 3-1 </a:t>
            </a:r>
            <a:r>
              <a:rPr lang="en-US" strike="sngStrike" dirty="0" err="1"/>
              <a:t>turnkin</a:t>
            </a:r>
            <a:r>
              <a:rPr lang="en-US" strike="sngStrike" dirty="0"/>
              <a:t> hope flag</a:t>
            </a:r>
          </a:p>
          <a:p>
            <a:r>
              <a:rPr lang="en-US" strike="sngStrike" dirty="0" err="1"/>
              <a:t>Levoon</a:t>
            </a:r>
            <a:r>
              <a:rPr lang="en-US" strike="sngStrike" dirty="0"/>
              <a:t> </a:t>
            </a:r>
            <a:r>
              <a:rPr lang="en-US" strike="sngStrike" dirty="0" err="1"/>
              <a:t>unlimte</a:t>
            </a:r>
            <a:r>
              <a:rPr lang="en-US" strike="sngStrike" dirty="0"/>
              <a:t> touch downs - </a:t>
            </a:r>
            <a:r>
              <a:rPr lang="en-US" strike="sngStrike" dirty="0" err="1"/>
              <a:t>levon</a:t>
            </a:r>
            <a:endParaRPr lang="en-US" strike="sngStrike" dirty="0"/>
          </a:p>
          <a:p>
            <a:r>
              <a:rPr lang="en-US" strike="sngStrike" dirty="0"/>
              <a:t>w/o book </a:t>
            </a:r>
            <a:r>
              <a:rPr lang="en-US" dirty="0"/>
              <a:t>Foster city Avg- Elementary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C379CC-7705-4BDA-A03B-CF11F5BD96E9}"/>
              </a:ext>
            </a:extLst>
          </p:cNvPr>
          <p:cNvSpPr txBox="1"/>
          <p:nvPr/>
        </p:nvSpPr>
        <p:spPr>
          <a:xfrm>
            <a:off x="6826102" y="733647"/>
            <a:ext cx="282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Roth.</a:t>
            </a:r>
            <a:r>
              <a:rPr lang="en-US" strike="sngStrike" dirty="0" err="1"/>
              <a:t>gary</a:t>
            </a:r>
            <a:r>
              <a:rPr lang="en-US" strike="sngStrike" dirty="0"/>
              <a:t>.!</a:t>
            </a:r>
            <a:r>
              <a:rPr lang="en-US" strike="sngStrike" dirty="0" err="1"/>
              <a:t>fag.hand</a:t>
            </a:r>
            <a:r>
              <a:rPr lang="en-US" strike="sngStrike" dirty="0"/>
              <a:t>: </a:t>
            </a:r>
            <a:r>
              <a:rPr lang="en-US" dirty="0"/>
              <a:t>go long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1D74C3-38BF-45A4-8B4C-3A103986CBB1}"/>
              </a:ext>
            </a:extLst>
          </p:cNvPr>
          <p:cNvCxnSpPr/>
          <p:nvPr/>
        </p:nvCxnSpPr>
        <p:spPr>
          <a:xfrm flipV="1">
            <a:off x="6698512" y="606056"/>
            <a:ext cx="736667" cy="49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AA1FC-A5A1-477C-8B2C-7B3F0CB36D0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F5CE34-D983-481B-ABFA-5CFBC59B0CD6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4BBDC2-2A82-4435-96C7-D0E22203F2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3527" y="1364182"/>
            <a:ext cx="848278" cy="84827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FECBB2-143C-4D26-B95B-36E03D605585}"/>
              </a:ext>
            </a:extLst>
          </p:cNvPr>
          <p:cNvCxnSpPr/>
          <p:nvPr/>
        </p:nvCxnSpPr>
        <p:spPr>
          <a:xfrm flipV="1">
            <a:off x="8605837" y="952819"/>
            <a:ext cx="1643949" cy="1226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D96F344-7190-4A18-8771-097B2A645E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21" y="1102979"/>
            <a:ext cx="760693" cy="5073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8EABD8A-619B-44EA-A444-AB0FA6709B94}"/>
              </a:ext>
            </a:extLst>
          </p:cNvPr>
          <p:cNvSpPr txBox="1"/>
          <p:nvPr/>
        </p:nvSpPr>
        <p:spPr>
          <a:xfrm>
            <a:off x="1922888" y="556803"/>
            <a:ext cx="33265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INSIDE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F0E6D6-531C-41EE-851C-B399F6614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511" y="1924347"/>
            <a:ext cx="618394" cy="935665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06734B8-4202-4F24-BE61-18FEC0907238}"/>
              </a:ext>
            </a:extLst>
          </p:cNvPr>
          <p:cNvCxnSpPr/>
          <p:nvPr/>
        </p:nvCxnSpPr>
        <p:spPr>
          <a:xfrm flipV="1">
            <a:off x="8605837" y="854517"/>
            <a:ext cx="1314340" cy="106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3CA86B-83B9-447F-8B8A-F10C362CAAED}"/>
              </a:ext>
            </a:extLst>
          </p:cNvPr>
          <p:cNvCxnSpPr/>
          <p:nvPr/>
        </p:nvCxnSpPr>
        <p:spPr>
          <a:xfrm flipV="1">
            <a:off x="10463315" y="1462681"/>
            <a:ext cx="1469458" cy="128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B9701CB-1A81-4967-862B-EA1CD17F0793}"/>
              </a:ext>
            </a:extLst>
          </p:cNvPr>
          <p:cNvCxnSpPr/>
          <p:nvPr/>
        </p:nvCxnSpPr>
        <p:spPr>
          <a:xfrm flipH="1" flipV="1">
            <a:off x="8814391" y="3997842"/>
            <a:ext cx="723014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F049D5-E6F8-4303-884C-9F582133CFB7}"/>
              </a:ext>
            </a:extLst>
          </p:cNvPr>
          <p:cNvCxnSpPr/>
          <p:nvPr/>
        </p:nvCxnSpPr>
        <p:spPr>
          <a:xfrm flipV="1">
            <a:off x="5858540" y="2003353"/>
            <a:ext cx="237460" cy="3344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5382D83-89AC-4FBE-87DA-19F43FBB7FEF}"/>
              </a:ext>
            </a:extLst>
          </p:cNvPr>
          <p:cNvCxnSpPr/>
          <p:nvPr/>
        </p:nvCxnSpPr>
        <p:spPr>
          <a:xfrm flipV="1">
            <a:off x="7646557" y="3232298"/>
            <a:ext cx="1876444" cy="1754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AF872-9752-4455-BCF4-72ABD18C5EF3}"/>
              </a:ext>
            </a:extLst>
          </p:cNvPr>
          <p:cNvSpPr/>
          <p:nvPr/>
        </p:nvSpPr>
        <p:spPr>
          <a:xfrm>
            <a:off x="6592186" y="5188688"/>
            <a:ext cx="3060908" cy="4678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B7A670-8992-4541-8AA5-CDA5637DB73F}"/>
              </a:ext>
            </a:extLst>
          </p:cNvPr>
          <p:cNvSpPr txBox="1"/>
          <p:nvPr/>
        </p:nvSpPr>
        <p:spPr>
          <a:xfrm>
            <a:off x="7172990" y="5994399"/>
            <a:ext cx="243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CPVA.SE-SE.GREENSPAN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43F57F-E2C4-439F-90AB-D50D4A2F7F00}"/>
              </a:ext>
            </a:extLst>
          </p:cNvPr>
          <p:cNvSpPr/>
          <p:nvPr/>
        </p:nvSpPr>
        <p:spPr>
          <a:xfrm>
            <a:off x="922803" y="5830998"/>
            <a:ext cx="2164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super </a:t>
            </a:r>
            <a:r>
              <a:rPr lang="en-US" strike="sngStrike" dirty="0" err="1"/>
              <a:t>mario</a:t>
            </a:r>
            <a:r>
              <a:rPr lang="en-US" strike="sngStrike" dirty="0"/>
              <a:t> level 3-1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99609A-A503-42FD-A6AF-2E97ECE9BD2D}"/>
              </a:ext>
            </a:extLst>
          </p:cNvPr>
          <p:cNvSpPr txBox="1"/>
          <p:nvPr/>
        </p:nvSpPr>
        <p:spPr>
          <a:xfrm>
            <a:off x="2185647" y="6180787"/>
            <a:ext cx="335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Rdhair</a:t>
            </a:r>
            <a:r>
              <a:rPr lang="en-US" strike="sngStrike" dirty="0"/>
              <a:t> full person, </a:t>
            </a:r>
            <a:r>
              <a:rPr lang="en-US" strike="sngStrike" dirty="0" err="1"/>
              <a:t>kollros</a:t>
            </a:r>
            <a:r>
              <a:rPr lang="en-US" strike="sngStrike" dirty="0"/>
              <a:t>: MARIO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C771086-0BFA-4F3D-A157-D455C9246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028" y="6374684"/>
            <a:ext cx="2559238" cy="40616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1E4311-2904-454A-898B-081D2B1B424B}"/>
              </a:ext>
            </a:extLst>
          </p:cNvPr>
          <p:cNvCxnSpPr>
            <a:cxnSpLocks/>
          </p:cNvCxnSpPr>
          <p:nvPr/>
        </p:nvCxnSpPr>
        <p:spPr>
          <a:xfrm flipV="1">
            <a:off x="103913" y="64218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BB09127-C896-49FE-927A-F80F86CA275C}"/>
              </a:ext>
            </a:extLst>
          </p:cNvPr>
          <p:cNvCxnSpPr>
            <a:cxnSpLocks/>
          </p:cNvCxnSpPr>
          <p:nvPr/>
        </p:nvCxnSpPr>
        <p:spPr>
          <a:xfrm flipV="1">
            <a:off x="256313" y="65742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95F1A7-2182-4949-8238-53664B1A216D}"/>
              </a:ext>
            </a:extLst>
          </p:cNvPr>
          <p:cNvCxnSpPr>
            <a:cxnSpLocks/>
          </p:cNvCxnSpPr>
          <p:nvPr/>
        </p:nvCxnSpPr>
        <p:spPr>
          <a:xfrm flipV="1">
            <a:off x="408713" y="6726603"/>
            <a:ext cx="3637950" cy="2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FC1D4D8-E096-47B1-A4FD-1736874345EC}"/>
              </a:ext>
            </a:extLst>
          </p:cNvPr>
          <p:cNvCxnSpPr>
            <a:cxnSpLocks/>
          </p:cNvCxnSpPr>
          <p:nvPr/>
        </p:nvCxnSpPr>
        <p:spPr>
          <a:xfrm>
            <a:off x="8389092" y="1348384"/>
            <a:ext cx="3232294" cy="10748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96CA5460-538B-4B7D-8651-F096E315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05" y="5830998"/>
            <a:ext cx="1181894" cy="78831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FFACB3F-72D0-4978-8137-B4623BDD56ED}"/>
              </a:ext>
            </a:extLst>
          </p:cNvPr>
          <p:cNvSpPr txBox="1"/>
          <p:nvPr/>
        </p:nvSpPr>
        <p:spPr>
          <a:xfrm>
            <a:off x="10249786" y="4912242"/>
            <a:ext cx="29357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CPVA.HOCME:CHANLOR[]</a:t>
            </a:r>
          </a:p>
          <a:p>
            <a:r>
              <a:rPr lang="en-US" strike="sngStrike" dirty="0"/>
              <a:t>200 children</a:t>
            </a:r>
          </a:p>
          <a:p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12E2756-48F9-4623-9ACA-2E759FE45632}"/>
              </a:ext>
            </a:extLst>
          </p:cNvPr>
          <p:cNvSpPr/>
          <p:nvPr/>
        </p:nvSpPr>
        <p:spPr>
          <a:xfrm>
            <a:off x="10600660" y="5994399"/>
            <a:ext cx="1386581" cy="7322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FEDREAL </a:t>
            </a:r>
          </a:p>
          <a:p>
            <a:pPr algn="ctr"/>
            <a:r>
              <a:rPr lang="en-US" dirty="0"/>
              <a:t>BANK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626555F-1779-41FE-B395-1A6480C6331A}"/>
              </a:ext>
            </a:extLst>
          </p:cNvPr>
          <p:cNvSpPr txBox="1"/>
          <p:nvPr/>
        </p:nvSpPr>
        <p:spPr>
          <a:xfrm>
            <a:off x="9461805" y="6673083"/>
            <a:ext cx="2589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CPVA.!</a:t>
            </a:r>
            <a:r>
              <a:rPr lang="en-US" sz="800" dirty="0" err="1"/>
              <a:t>HOCME:SJUES:HOMCE:PETER</a:t>
            </a:r>
            <a:r>
              <a:rPr lang="en-US" sz="800" strike="sngStrike" dirty="0" err="1"/>
              <a:t>.ghcheo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mcihaala</a:t>
            </a:r>
            <a:r>
              <a:rPr lang="en-US" sz="800" strike="sngStrike" dirty="0"/>
              <a:t>)</a:t>
            </a:r>
            <a:r>
              <a:rPr lang="en-US" sz="800" dirty="0"/>
              <a:t>.v2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4643E3C-C8B9-4035-BADE-4A72F12558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287" y="5520988"/>
            <a:ext cx="474198" cy="39399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D08332B-83FC-405B-AD4C-F4853021E5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23846" y="5560695"/>
            <a:ext cx="474198" cy="39399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47A07C-C231-4ED2-95A3-3314C6522FDF}"/>
              </a:ext>
            </a:extLst>
          </p:cNvPr>
          <p:cNvCxnSpPr/>
          <p:nvPr/>
        </p:nvCxnSpPr>
        <p:spPr>
          <a:xfrm flipH="1" flipV="1">
            <a:off x="11198044" y="5520988"/>
            <a:ext cx="789197" cy="39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26217F9-8820-4284-926D-0E62A378AACD}"/>
              </a:ext>
            </a:extLst>
          </p:cNvPr>
          <p:cNvCxnSpPr/>
          <p:nvPr/>
        </p:nvCxnSpPr>
        <p:spPr>
          <a:xfrm>
            <a:off x="10063543" y="5188688"/>
            <a:ext cx="770165" cy="46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A140AEB-84A2-40A2-B875-276D860227FC}"/>
              </a:ext>
            </a:extLst>
          </p:cNvPr>
          <p:cNvCxnSpPr/>
          <p:nvPr/>
        </p:nvCxnSpPr>
        <p:spPr>
          <a:xfrm flipH="1" flipV="1">
            <a:off x="11350444" y="5673388"/>
            <a:ext cx="789197" cy="39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2C28C83-B2FB-43D7-936A-3E711A33105A}"/>
              </a:ext>
            </a:extLst>
          </p:cNvPr>
          <p:cNvCxnSpPr>
            <a:cxnSpLocks/>
          </p:cNvCxnSpPr>
          <p:nvPr/>
        </p:nvCxnSpPr>
        <p:spPr>
          <a:xfrm flipH="1" flipV="1">
            <a:off x="10691343" y="5520988"/>
            <a:ext cx="1600699" cy="698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70BFFCA-0928-43BF-A322-4517D8555A5A}"/>
              </a:ext>
            </a:extLst>
          </p:cNvPr>
          <p:cNvSpPr txBox="1"/>
          <p:nvPr/>
        </p:nvSpPr>
        <p:spPr>
          <a:xfrm>
            <a:off x="9014222" y="4668724"/>
            <a:ext cx="3353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CPVA.PREA.HOCM:IS-a-BELL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sovie</a:t>
            </a:r>
            <a:r>
              <a:rPr lang="en-US" sz="800" strike="sngStrike" dirty="0"/>
              <a:t> union)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D96BD6-FD7F-4095-93B5-8E07AD4C9F63}"/>
              </a:ext>
            </a:extLst>
          </p:cNvPr>
          <p:cNvSpPr/>
          <p:nvPr/>
        </p:nvSpPr>
        <p:spPr>
          <a:xfrm>
            <a:off x="10128352" y="3125972"/>
            <a:ext cx="2011289" cy="14633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accent4"/>
                </a:solidFill>
              </a:rPr>
              <a:t>FBI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71E3129-E12C-4BE7-8C94-F33C1F7BDF9E}"/>
              </a:ext>
            </a:extLst>
          </p:cNvPr>
          <p:cNvSpPr/>
          <p:nvPr/>
        </p:nvSpPr>
        <p:spPr>
          <a:xfrm>
            <a:off x="10309095" y="4553615"/>
            <a:ext cx="1888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george</a:t>
            </a:r>
            <a:r>
              <a:rPr lang="en-US" sz="800" strike="sngStrike" dirty="0"/>
              <a:t> bush </a:t>
            </a:r>
            <a:r>
              <a:rPr lang="en-US" sz="800" strike="sngStrike" dirty="0" err="1"/>
              <a:t>sr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picture children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8A450B6-9581-42D4-8FE1-BEFC03921287}"/>
              </a:ext>
            </a:extLst>
          </p:cNvPr>
          <p:cNvSpPr txBox="1"/>
          <p:nvPr/>
        </p:nvSpPr>
        <p:spPr>
          <a:xfrm>
            <a:off x="9263007" y="4477888"/>
            <a:ext cx="2277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Rice:</a:t>
            </a:r>
            <a:r>
              <a:rPr lang="en-US" sz="800" strike="sngStrike" dirty="0"/>
              <a:t> call you Blackhawk 1-3 children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0F2F2E-B50E-459D-9870-D30DD93FBD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391" y="2495288"/>
            <a:ext cx="23907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98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05A2BF-0CDE-4297-807A-2BE2D23E4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494" y="2084425"/>
            <a:ext cx="1847850" cy="2476500"/>
          </a:xfrm>
          <a:prstGeom prst="rect">
            <a:avLst/>
          </a:prstGeom>
        </p:spPr>
      </p:pic>
      <p:pic>
        <p:nvPicPr>
          <p:cNvPr id="1026" name="Picture 2" descr="Full article: Decision-making and control: perceived autonomy of teachers  in Germany and Sweden">
            <a:extLst>
              <a:ext uri="{FF2B5EF4-FFF2-40B4-BE49-F238E27FC236}">
                <a16:creationId xmlns:a16="http://schemas.microsoft.com/office/drawing/2014/main" id="{6D716348-33D5-41DE-8001-18C68D70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770" y="3540642"/>
            <a:ext cx="526068" cy="74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2D1008-BDBF-49AD-AD81-5509AD8E7397}"/>
              </a:ext>
            </a:extLst>
          </p:cNvPr>
          <p:cNvCxnSpPr/>
          <p:nvPr/>
        </p:nvCxnSpPr>
        <p:spPr>
          <a:xfrm>
            <a:off x="5539563" y="3349256"/>
            <a:ext cx="2636874" cy="1669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6B8871-33CA-4780-B1A3-840A4928F022}"/>
              </a:ext>
            </a:extLst>
          </p:cNvPr>
          <p:cNvSpPr txBox="1"/>
          <p:nvPr/>
        </p:nvSpPr>
        <p:spPr>
          <a:xfrm>
            <a:off x="4880344" y="2604977"/>
            <a:ext cx="4400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41.!HOMICIE&gt;CHANLOR</a:t>
            </a:r>
          </a:p>
          <a:p>
            <a:r>
              <a:rPr lang="en-US" dirty="0" err="1"/>
              <a:t>Repulican</a:t>
            </a:r>
            <a:r>
              <a:rPr lang="en-US" dirty="0"/>
              <a:t> ,     Branden Burger Tor,   Left 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4B1C85-0562-4F53-AC98-5189B84BAE68}"/>
              </a:ext>
            </a:extLst>
          </p:cNvPr>
          <p:cNvSpPr txBox="1"/>
          <p:nvPr/>
        </p:nvSpPr>
        <p:spPr>
          <a:xfrm>
            <a:off x="4043759" y="2084425"/>
            <a:ext cx="388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Ghceio</a:t>
            </a:r>
            <a:r>
              <a:rPr lang="en-US" strike="sngStrike" dirty="0"/>
              <a:t>(Dr).</a:t>
            </a:r>
            <a:r>
              <a:rPr lang="en-US" dirty="0" err="1"/>
              <a:t>HOMCEI:MAYOR.Saint</a:t>
            </a:r>
            <a:r>
              <a:rPr lang="en-US" dirty="0"/>
              <a:t> Peter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79D6B8-F3F6-4380-9B0F-98D999CC6D0C}"/>
              </a:ext>
            </a:extLst>
          </p:cNvPr>
          <p:cNvSpPr/>
          <p:nvPr/>
        </p:nvSpPr>
        <p:spPr>
          <a:xfrm>
            <a:off x="4880344" y="2458110"/>
            <a:ext cx="4908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go long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E923F71-66C8-466B-AD17-6E5C96006A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03" y="2672705"/>
            <a:ext cx="707397" cy="7562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02F5E3-2A9B-48E9-936D-6B2AD80F8AB8}"/>
              </a:ext>
            </a:extLst>
          </p:cNvPr>
          <p:cNvSpPr/>
          <p:nvPr/>
        </p:nvSpPr>
        <p:spPr>
          <a:xfrm>
            <a:off x="7262037" y="3349256"/>
            <a:ext cx="1446028" cy="2574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3F91B87-158C-4771-BAC4-5E37FAD01318}"/>
              </a:ext>
            </a:extLst>
          </p:cNvPr>
          <p:cNvCxnSpPr/>
          <p:nvPr/>
        </p:nvCxnSpPr>
        <p:spPr>
          <a:xfrm flipV="1">
            <a:off x="8282763" y="2604977"/>
            <a:ext cx="155235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1BA4F6-A568-4A98-8BE4-8ADB1F612114}"/>
              </a:ext>
            </a:extLst>
          </p:cNvPr>
          <p:cNvCxnSpPr/>
          <p:nvPr/>
        </p:nvCxnSpPr>
        <p:spPr>
          <a:xfrm flipV="1">
            <a:off x="6262577" y="2897077"/>
            <a:ext cx="438261" cy="45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B7E4529-9F90-4A7A-AA99-A5D3866AFBB0}"/>
              </a:ext>
            </a:extLst>
          </p:cNvPr>
          <p:cNvCxnSpPr/>
          <p:nvPr/>
        </p:nvCxnSpPr>
        <p:spPr>
          <a:xfrm flipV="1">
            <a:off x="5035341" y="2897077"/>
            <a:ext cx="381585" cy="45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9CD62A6-0A29-48B4-83FD-6E25CF7D3D67}"/>
              </a:ext>
            </a:extLst>
          </p:cNvPr>
          <p:cNvSpPr txBox="1"/>
          <p:nvPr/>
        </p:nvSpPr>
        <p:spPr>
          <a:xfrm>
            <a:off x="8423312" y="3762154"/>
            <a:ext cx="3526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 not Chinese</a:t>
            </a:r>
          </a:p>
          <a:p>
            <a:r>
              <a:rPr lang="en-US" dirty="0" err="1"/>
              <a:t>Polien</a:t>
            </a:r>
            <a:r>
              <a:rPr lang="en-US" dirty="0"/>
              <a:t> to make </a:t>
            </a:r>
            <a:r>
              <a:rPr lang="en-US" dirty="0" err="1"/>
              <a:t>decioins</a:t>
            </a:r>
            <a:r>
              <a:rPr lang="en-US" dirty="0"/>
              <a:t> (Left/Right)</a:t>
            </a:r>
          </a:p>
          <a:p>
            <a:r>
              <a:rPr lang="en-US" dirty="0" err="1"/>
              <a:t>nonPCieConteItem</a:t>
            </a:r>
            <a:endParaRPr lang="en-US" dirty="0"/>
          </a:p>
          <a:p>
            <a:r>
              <a:rPr lang="en-US" dirty="0"/>
              <a:t>Julian A1 </a:t>
            </a:r>
            <a:r>
              <a:rPr lang="en-US" dirty="0" err="1"/>
              <a:t>Berline</a:t>
            </a:r>
            <a:r>
              <a:rPr lang="en-US" dirty="0"/>
              <a:t>, </a:t>
            </a:r>
            <a:r>
              <a:rPr lang="en-US" dirty="0" err="1"/>
              <a:t>Warshce</a:t>
            </a:r>
            <a:r>
              <a:rPr lang="en-US" dirty="0"/>
              <a:t>  </a:t>
            </a:r>
            <a:r>
              <a:rPr lang="en-US" b="1" dirty="0"/>
              <a:t>PAUL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D994FEF-A814-48F8-8141-F87723EA9862}"/>
              </a:ext>
            </a:extLst>
          </p:cNvPr>
          <p:cNvCxnSpPr/>
          <p:nvPr/>
        </p:nvCxnSpPr>
        <p:spPr>
          <a:xfrm flipV="1">
            <a:off x="8176437" y="3540642"/>
            <a:ext cx="1975219" cy="10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03F7E-6218-4A36-9C3B-8847B8860058}"/>
              </a:ext>
            </a:extLst>
          </p:cNvPr>
          <p:cNvCxnSpPr/>
          <p:nvPr/>
        </p:nvCxnSpPr>
        <p:spPr>
          <a:xfrm flipV="1">
            <a:off x="8599303" y="3896027"/>
            <a:ext cx="2075785" cy="1164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B672763-BF6A-4B48-AA04-5D6F8B36E2EE}"/>
              </a:ext>
            </a:extLst>
          </p:cNvPr>
          <p:cNvCxnSpPr/>
          <p:nvPr/>
        </p:nvCxnSpPr>
        <p:spPr>
          <a:xfrm flipV="1">
            <a:off x="8423312" y="4716386"/>
            <a:ext cx="2498651" cy="6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EFC62F8-CFD7-4C5C-A86D-7D2394BD6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276" y="4782437"/>
            <a:ext cx="2466975" cy="184785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518C92-23BC-4197-9C1E-1B8163A1ADA1}"/>
              </a:ext>
            </a:extLst>
          </p:cNvPr>
          <p:cNvCxnSpPr/>
          <p:nvPr/>
        </p:nvCxnSpPr>
        <p:spPr>
          <a:xfrm>
            <a:off x="3969252" y="4782437"/>
            <a:ext cx="2636874" cy="1669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B1A1178-2837-4E96-A024-2DD82E0F9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27" y="4669354"/>
            <a:ext cx="2409825" cy="18954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261682E-4A7A-4564-A808-86063F850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37" y="4992685"/>
            <a:ext cx="2857500" cy="1600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7378F0-E0C6-43D1-9BB1-7E5865041A28}"/>
              </a:ext>
            </a:extLst>
          </p:cNvPr>
          <p:cNvCxnSpPr/>
          <p:nvPr/>
        </p:nvCxnSpPr>
        <p:spPr>
          <a:xfrm flipH="1" flipV="1">
            <a:off x="2617959" y="4992685"/>
            <a:ext cx="4644078" cy="6244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46297CD-20B2-49F6-99EF-5177138CE9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653" y="5018567"/>
            <a:ext cx="1924161" cy="143572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627538C1-0563-4AC8-8C6C-FF91A680E1B7}"/>
              </a:ext>
            </a:extLst>
          </p:cNvPr>
          <p:cNvSpPr txBox="1"/>
          <p:nvPr/>
        </p:nvSpPr>
        <p:spPr>
          <a:xfrm>
            <a:off x="9672637" y="6510371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!MATHEW</a:t>
            </a:r>
          </a:p>
        </p:txBody>
      </p:sp>
      <p:sp>
        <p:nvSpPr>
          <p:cNvPr id="54" name="Isosceles Triangle 53">
            <a:extLst>
              <a:ext uri="{FF2B5EF4-FFF2-40B4-BE49-F238E27FC236}">
                <a16:creationId xmlns:a16="http://schemas.microsoft.com/office/drawing/2014/main" id="{DB042CBD-E915-4374-AC0A-D4EEBC22ACA5}"/>
              </a:ext>
            </a:extLst>
          </p:cNvPr>
          <p:cNvSpPr/>
          <p:nvPr/>
        </p:nvSpPr>
        <p:spPr>
          <a:xfrm>
            <a:off x="8963247" y="1127051"/>
            <a:ext cx="1333257" cy="137997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62C09A-31F1-4645-969D-7CA518DE01CD}"/>
              </a:ext>
            </a:extLst>
          </p:cNvPr>
          <p:cNvSpPr/>
          <p:nvPr/>
        </p:nvSpPr>
        <p:spPr>
          <a:xfrm>
            <a:off x="9454087" y="2146786"/>
            <a:ext cx="574932" cy="11045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AD5303B-0B63-45D4-A191-3EE342753D43}"/>
              </a:ext>
            </a:extLst>
          </p:cNvPr>
          <p:cNvSpPr/>
          <p:nvPr/>
        </p:nvSpPr>
        <p:spPr>
          <a:xfrm>
            <a:off x="7647247" y="971590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221B258-98C2-4A83-8171-EAA3F5625C5A}"/>
              </a:ext>
            </a:extLst>
          </p:cNvPr>
          <p:cNvSpPr/>
          <p:nvPr/>
        </p:nvSpPr>
        <p:spPr>
          <a:xfrm>
            <a:off x="7812415" y="1834403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E77F7B4-2B2B-4C1B-BA5F-D6AC40FF23A4}"/>
              </a:ext>
            </a:extLst>
          </p:cNvPr>
          <p:cNvCxnSpPr/>
          <p:nvPr/>
        </p:nvCxnSpPr>
        <p:spPr>
          <a:xfrm flipV="1">
            <a:off x="6858000" y="1500926"/>
            <a:ext cx="584791" cy="529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2DDEF6B6-FC0C-4F65-9408-AF296652EF21}"/>
              </a:ext>
            </a:extLst>
          </p:cNvPr>
          <p:cNvSpPr/>
          <p:nvPr/>
        </p:nvSpPr>
        <p:spPr>
          <a:xfrm>
            <a:off x="8205859" y="1166617"/>
            <a:ext cx="952056" cy="1058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E3AC7C0-31BD-4A7C-85CD-7757B6B1EF92}"/>
              </a:ext>
            </a:extLst>
          </p:cNvPr>
          <p:cNvSpPr/>
          <p:nvPr/>
        </p:nvSpPr>
        <p:spPr>
          <a:xfrm>
            <a:off x="8529536" y="1778319"/>
            <a:ext cx="751500" cy="101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DE920E-1B1D-4DC0-8C2C-385198A26067}"/>
              </a:ext>
            </a:extLst>
          </p:cNvPr>
          <p:cNvSpPr txBox="1"/>
          <p:nvPr/>
        </p:nvSpPr>
        <p:spPr>
          <a:xfrm>
            <a:off x="8176437" y="1541229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Ipx.HCOM:NANA</a:t>
            </a:r>
            <a:endParaRPr lang="en-US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E642A5-70C6-4A43-96E8-9BF7C6444390}"/>
              </a:ext>
            </a:extLst>
          </p:cNvPr>
          <p:cNvSpPr txBox="1"/>
          <p:nvPr/>
        </p:nvSpPr>
        <p:spPr>
          <a:xfrm>
            <a:off x="7150395" y="1254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9682D1B6-F81D-4772-8176-5C5F988E5398}"/>
              </a:ext>
            </a:extLst>
          </p:cNvPr>
          <p:cNvSpPr txBox="1"/>
          <p:nvPr/>
        </p:nvSpPr>
        <p:spPr>
          <a:xfrm>
            <a:off x="10296504" y="3322675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robots</a:t>
            </a: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AE92F612-647B-4330-B644-854ECA6DC5E4}"/>
              </a:ext>
            </a:extLst>
          </p:cNvPr>
          <p:cNvSpPr txBox="1"/>
          <p:nvPr/>
        </p:nvSpPr>
        <p:spPr>
          <a:xfrm>
            <a:off x="9885800" y="3059668"/>
            <a:ext cx="223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HOCME:LUX.VIRINGIA</a:t>
            </a:r>
          </a:p>
        </p:txBody>
      </p:sp>
      <p:sp>
        <p:nvSpPr>
          <p:cNvPr id="1027" name="Oval 1026">
            <a:extLst>
              <a:ext uri="{FF2B5EF4-FFF2-40B4-BE49-F238E27FC236}">
                <a16:creationId xmlns:a16="http://schemas.microsoft.com/office/drawing/2014/main" id="{88B7E39E-BFBC-41FE-8E36-4BB79F82CB0F}"/>
              </a:ext>
            </a:extLst>
          </p:cNvPr>
          <p:cNvSpPr/>
          <p:nvPr/>
        </p:nvSpPr>
        <p:spPr>
          <a:xfrm>
            <a:off x="10296504" y="3540642"/>
            <a:ext cx="179002" cy="6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F9781AC1-68E5-49F6-8A51-EEBE7E2D3AB3}"/>
              </a:ext>
            </a:extLst>
          </p:cNvPr>
          <p:cNvSpPr/>
          <p:nvPr/>
        </p:nvSpPr>
        <p:spPr>
          <a:xfrm>
            <a:off x="10448904" y="3693042"/>
            <a:ext cx="179002" cy="66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3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A707A15-EA4D-492F-A1CA-2A1CED227836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3D10CE-AAE9-4AD4-BC25-D7995E733FDD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7B729-7E7E-4EE5-ACB9-55E13C1E115E}"/>
              </a:ext>
            </a:extLst>
          </p:cNvPr>
          <p:cNvSpPr/>
          <p:nvPr/>
        </p:nvSpPr>
        <p:spPr>
          <a:xfrm>
            <a:off x="650838" y="1435100"/>
            <a:ext cx="2235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HOCME:LUX.VIRINGIA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62F2A1-2ADC-43C3-B149-74E6C4F0C3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28" y="2642633"/>
            <a:ext cx="2213060" cy="15727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0FDE22-D6A4-444E-8FAF-7E0E8B063BE7}"/>
              </a:ext>
            </a:extLst>
          </p:cNvPr>
          <p:cNvCxnSpPr/>
          <p:nvPr/>
        </p:nvCxnSpPr>
        <p:spPr>
          <a:xfrm>
            <a:off x="1190847" y="2445488"/>
            <a:ext cx="3211032" cy="1669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2977F7-3C33-4F56-870E-0F40060E9AC2}"/>
              </a:ext>
            </a:extLst>
          </p:cNvPr>
          <p:cNvSpPr txBox="1"/>
          <p:nvPr/>
        </p:nvSpPr>
        <p:spPr>
          <a:xfrm>
            <a:off x="1768548" y="1950334"/>
            <a:ext cx="462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HOMCEI:BILL.ABIALBITY.CHECKPOINT CHALIERE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09EF80-32A2-4CE9-838D-CC7C6B52030A}"/>
              </a:ext>
            </a:extLst>
          </p:cNvPr>
          <p:cNvSpPr txBox="1"/>
          <p:nvPr/>
        </p:nvSpPr>
        <p:spPr>
          <a:xfrm>
            <a:off x="5326912" y="3094074"/>
            <a:ext cx="336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AVAIBLIET.187.nonPolceJudement</a:t>
            </a:r>
          </a:p>
          <a:p>
            <a:r>
              <a:rPr lang="en-US" dirty="0"/>
              <a:t>	</a:t>
            </a:r>
            <a:r>
              <a:rPr lang="en-US" dirty="0" err="1"/>
              <a:t>nonPociVeridct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6E8D0D-7E13-407E-9F6A-1C32B6755FFA}"/>
              </a:ext>
            </a:extLst>
          </p:cNvPr>
          <p:cNvSpPr txBox="1"/>
          <p:nvPr/>
        </p:nvSpPr>
        <p:spPr>
          <a:xfrm>
            <a:off x="6096000" y="3782935"/>
            <a:ext cx="2210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 </a:t>
            </a:r>
            <a:r>
              <a:rPr lang="en-US" sz="800" strike="sngStrike" dirty="0" err="1"/>
              <a:t>gjy</a:t>
            </a:r>
            <a:r>
              <a:rPr lang="en-US" sz="800" strike="sngStrike" dirty="0"/>
              <a:t> walks into store kill person, is </a:t>
            </a:r>
            <a:r>
              <a:rPr lang="en-US" sz="800" strike="sngStrike" dirty="0" err="1"/>
              <a:t>innocient</a:t>
            </a:r>
            <a:endParaRPr lang="en-US" sz="800" strike="sngStrik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B4BEF-1579-43EA-B6DF-217544DD0598}"/>
              </a:ext>
            </a:extLst>
          </p:cNvPr>
          <p:cNvSpPr/>
          <p:nvPr/>
        </p:nvSpPr>
        <p:spPr>
          <a:xfrm>
            <a:off x="5615035" y="5190092"/>
            <a:ext cx="2788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quest software robot replay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A1EC38-46E2-4467-96C5-51DB7182B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48" y="4825999"/>
            <a:ext cx="2192473" cy="103254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2F93BA3-F6CE-426C-A5B1-F537A727DDC9}"/>
              </a:ext>
            </a:extLst>
          </p:cNvPr>
          <p:cNvSpPr txBox="1"/>
          <p:nvPr/>
        </p:nvSpPr>
        <p:spPr>
          <a:xfrm>
            <a:off x="3145797" y="1394537"/>
            <a:ext cx="251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CPVA.MARY.VIRIGN </a:t>
            </a:r>
            <a:r>
              <a:rPr lang="en-US" strike="sngStrike" dirty="0"/>
              <a:t>hand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98C012-A204-422F-9329-E394F46585D0}"/>
              </a:ext>
            </a:extLst>
          </p:cNvPr>
          <p:cNvSpPr txBox="1"/>
          <p:nvPr/>
        </p:nvSpPr>
        <p:spPr>
          <a:xfrm>
            <a:off x="7719237" y="2344922"/>
            <a:ext cx="30827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HOCEMI:LUX(INTERNPO IRAN) </a:t>
            </a:r>
          </a:p>
          <a:p>
            <a:r>
              <a:rPr lang="en-US" sz="800" strike="sngStrike" dirty="0" err="1"/>
              <a:t>Ghcheo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wasadi</a:t>
            </a:r>
            <a:r>
              <a:rPr lang="en-US" sz="800" strike="sngStrike" dirty="0"/>
              <a:t>, apple touch)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080D5A-A26D-4D5B-87CF-7A2BDC4D7420}"/>
              </a:ext>
            </a:extLst>
          </p:cNvPr>
          <p:cNvSpPr txBox="1"/>
          <p:nvPr/>
        </p:nvSpPr>
        <p:spPr>
          <a:xfrm>
            <a:off x="7719237" y="1698591"/>
            <a:ext cx="19062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NAMCEH CHANE</a:t>
            </a:r>
          </a:p>
          <a:p>
            <a:r>
              <a:rPr lang="en-US" sz="800" strike="sngStrike" dirty="0"/>
              <a:t>(free pizza </a:t>
            </a:r>
            <a:r>
              <a:rPr lang="en-US" sz="800" strike="sngStrike" dirty="0" err="1"/>
              <a:t>gravit</a:t>
            </a:r>
            <a:r>
              <a:rPr lang="en-US" sz="800" strike="sngStrike" dirty="0"/>
              <a:t>, touch apple, apple pay)</a:t>
            </a:r>
          </a:p>
          <a:p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lsd</a:t>
            </a:r>
            <a:r>
              <a:rPr lang="en-US" sz="800" strike="sngStrike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7ECFBD-7859-4ECC-B401-84E48A89E94F}"/>
              </a:ext>
            </a:extLst>
          </p:cNvPr>
          <p:cNvSpPr txBox="1"/>
          <p:nvPr/>
        </p:nvSpPr>
        <p:spPr>
          <a:xfrm>
            <a:off x="9739423" y="1698591"/>
            <a:ext cx="143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strike="sngStrike" dirty="0" err="1"/>
              <a:t>Obvilioon</a:t>
            </a:r>
            <a:endParaRPr lang="en-US" strike="sngStrike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92EDBD7-49F7-4714-A4E7-E63ECC4AB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363" y="5376422"/>
            <a:ext cx="1472165" cy="6932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263E27-B701-4A44-B56F-2925DD2CD020}"/>
              </a:ext>
            </a:extLst>
          </p:cNvPr>
          <p:cNvCxnSpPr/>
          <p:nvPr/>
        </p:nvCxnSpPr>
        <p:spPr>
          <a:xfrm>
            <a:off x="1077433" y="4507613"/>
            <a:ext cx="3211032" cy="1669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0966AAA-6730-46FD-9F11-EA3122E757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50" y="4122052"/>
            <a:ext cx="760966" cy="56999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7C0528E-D127-48E3-8DED-1FE34CF1F889}"/>
              </a:ext>
            </a:extLst>
          </p:cNvPr>
          <p:cNvCxnSpPr/>
          <p:nvPr/>
        </p:nvCxnSpPr>
        <p:spPr>
          <a:xfrm>
            <a:off x="650838" y="3880088"/>
            <a:ext cx="1117710" cy="1173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2AE387AC-6E4A-4F91-A16D-484D82815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51" y="4708005"/>
            <a:ext cx="805084" cy="55256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2FE3E1A-5D45-4F67-B178-CC26ADA5271E}"/>
              </a:ext>
            </a:extLst>
          </p:cNvPr>
          <p:cNvCxnSpPr/>
          <p:nvPr/>
        </p:nvCxnSpPr>
        <p:spPr>
          <a:xfrm>
            <a:off x="814560" y="4522273"/>
            <a:ext cx="1117710" cy="1173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A30844A9-1058-4165-9647-9B90178221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6" y="3861802"/>
            <a:ext cx="548048" cy="30690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7047306-18FE-4D72-88EA-43B6E25A60D9}"/>
              </a:ext>
            </a:extLst>
          </p:cNvPr>
          <p:cNvCxnSpPr/>
          <p:nvPr/>
        </p:nvCxnSpPr>
        <p:spPr>
          <a:xfrm>
            <a:off x="453158" y="3724466"/>
            <a:ext cx="1117710" cy="1173481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C0F5D64-BFB1-4ED5-B307-D0EA321438C5}"/>
              </a:ext>
            </a:extLst>
          </p:cNvPr>
          <p:cNvSpPr txBox="1"/>
          <p:nvPr/>
        </p:nvSpPr>
        <p:spPr>
          <a:xfrm>
            <a:off x="276447" y="3428999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D4A1801-145B-42FD-B7A2-6CF8A38C7853}"/>
              </a:ext>
            </a:extLst>
          </p:cNvPr>
          <p:cNvSpPr/>
          <p:nvPr/>
        </p:nvSpPr>
        <p:spPr>
          <a:xfrm>
            <a:off x="633095" y="3599730"/>
            <a:ext cx="15263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i="0" strike="sngStrike" dirty="0">
                <a:solidFill>
                  <a:srgbClr val="5F6368"/>
                </a:solidFill>
                <a:effectLst/>
                <a:latin typeface="Roboto"/>
              </a:rPr>
              <a:t>Rothschild</a:t>
            </a:r>
            <a:r>
              <a:rPr lang="en-US" sz="800" b="0" i="0" strike="sngStrike" dirty="0">
                <a:solidFill>
                  <a:srgbClr val="4D5156"/>
                </a:solidFill>
                <a:effectLst/>
                <a:latin typeface="Roboto"/>
              </a:rPr>
              <a:t> (1744–1812), ...J</a:t>
            </a:r>
          </a:p>
          <a:p>
            <a:r>
              <a:rPr lang="en-US" sz="800" strike="sngStrike" dirty="0">
                <a:solidFill>
                  <a:srgbClr val="4D5156"/>
                </a:solidFill>
                <a:latin typeface="Roboto"/>
              </a:rPr>
              <a:t>Janet    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PRICE</a:t>
            </a:r>
            <a:endParaRPr lang="en-US" sz="800" b="0" i="0" dirty="0">
              <a:solidFill>
                <a:srgbClr val="4D5156"/>
              </a:solidFill>
              <a:effectLst/>
              <a:latin typeface="Roboto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00F9D122-D421-4974-AC41-396F825E92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88" y="4266798"/>
            <a:ext cx="1432252" cy="882414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9A72C9D-CA03-4227-B4A8-230BF3A256B5}"/>
              </a:ext>
            </a:extLst>
          </p:cNvPr>
          <p:cNvCxnSpPr>
            <a:cxnSpLocks/>
          </p:cNvCxnSpPr>
          <p:nvPr/>
        </p:nvCxnSpPr>
        <p:spPr>
          <a:xfrm>
            <a:off x="1465456" y="4237199"/>
            <a:ext cx="2415428" cy="588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B619276-4683-4AED-ADB0-8B0E6236C0AC}"/>
              </a:ext>
            </a:extLst>
          </p:cNvPr>
          <p:cNvSpPr txBox="1"/>
          <p:nvPr/>
        </p:nvSpPr>
        <p:spPr>
          <a:xfrm>
            <a:off x="3795823" y="4531599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 PREA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aral</a:t>
            </a:r>
            <a:r>
              <a:rPr lang="en-US" sz="800" strike="sngStrike" dirty="0"/>
              <a:t>/anal </a:t>
            </a:r>
            <a:r>
              <a:rPr lang="en-US" sz="800" strike="sngStrike" dirty="0" err="1"/>
              <a:t>gasstaion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florian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9173E3-6131-4BC0-922A-3AE04B6566F3}"/>
              </a:ext>
            </a:extLst>
          </p:cNvPr>
          <p:cNvSpPr txBox="1"/>
          <p:nvPr/>
        </p:nvSpPr>
        <p:spPr>
          <a:xfrm>
            <a:off x="9816422" y="1406491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701996D-8418-42C9-8F39-8E1E764C2626}"/>
              </a:ext>
            </a:extLst>
          </p:cNvPr>
          <p:cNvSpPr txBox="1"/>
          <p:nvPr/>
        </p:nvSpPr>
        <p:spPr>
          <a:xfrm>
            <a:off x="41219" y="977037"/>
            <a:ext cx="710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41.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8B408444-F1C4-4049-9936-DB1FD197A4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54" y="904084"/>
            <a:ext cx="531016" cy="53101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895BD8E3-1663-4151-B413-7282F6A1C27B}"/>
              </a:ext>
            </a:extLst>
          </p:cNvPr>
          <p:cNvSpPr/>
          <p:nvPr/>
        </p:nvSpPr>
        <p:spPr>
          <a:xfrm>
            <a:off x="1474768" y="1031342"/>
            <a:ext cx="72163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https://www.whitehousehistory.org/national-council/eula-adams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99916-D31B-4520-AE93-347BB6A0D9E5}"/>
              </a:ext>
            </a:extLst>
          </p:cNvPr>
          <p:cNvSpPr txBox="1"/>
          <p:nvPr/>
        </p:nvSpPr>
        <p:spPr>
          <a:xfrm>
            <a:off x="1465456" y="1227748"/>
            <a:ext cx="18806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Joel </a:t>
            </a:r>
            <a:r>
              <a:rPr lang="en-US" sz="800" strike="sngStrike" dirty="0"/>
              <a:t>Fired Gun – </a:t>
            </a:r>
            <a:r>
              <a:rPr lang="en-US" sz="800" strike="sngStrike" dirty="0" err="1"/>
              <a:t>Donique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Ablae</a:t>
            </a:r>
            <a:r>
              <a:rPr lang="en-US" sz="800" strike="sngStrike" dirty="0"/>
              <a:t> - Adams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3313B3E-F919-4641-8713-AA2CD9837DB5}"/>
              </a:ext>
            </a:extLst>
          </p:cNvPr>
          <p:cNvSpPr txBox="1"/>
          <p:nvPr/>
        </p:nvSpPr>
        <p:spPr>
          <a:xfrm>
            <a:off x="696950" y="6069678"/>
            <a:ext cx="459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</a:t>
            </a:r>
            <a:r>
              <a:rPr lang="en-US" strike="sngStrike" dirty="0" err="1"/>
              <a:t>iWatch.erassmus</a:t>
            </a:r>
            <a:r>
              <a:rPr lang="en-US" strike="sngStrike" dirty="0"/>
              <a:t> medical center)</a:t>
            </a:r>
          </a:p>
          <a:p>
            <a:r>
              <a:rPr lang="en-US" dirty="0"/>
              <a:t>LABOR CODE, CIVIL CODE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E3B34EA-001C-4DD2-BAE1-495DA4A759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898" y="5981811"/>
            <a:ext cx="365051" cy="487361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905F13-49CE-4658-921D-9911E55DFE09}"/>
              </a:ext>
            </a:extLst>
          </p:cNvPr>
          <p:cNvCxnSpPr/>
          <p:nvPr/>
        </p:nvCxnSpPr>
        <p:spPr>
          <a:xfrm>
            <a:off x="1932270" y="6069678"/>
            <a:ext cx="864093" cy="21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7D133CB-E920-4156-85F0-C8558FB3458A}"/>
              </a:ext>
            </a:extLst>
          </p:cNvPr>
          <p:cNvSpPr txBox="1"/>
          <p:nvPr/>
        </p:nvSpPr>
        <p:spPr>
          <a:xfrm>
            <a:off x="5890437" y="5858540"/>
            <a:ext cx="254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CPVA(ATOMCLOCK</a:t>
            </a:r>
            <a:r>
              <a:rPr lang="en-US" dirty="0"/>
              <a:t>(</a:t>
            </a:r>
            <a:r>
              <a:rPr lang="en-US" strike="sngStrike" dirty="0"/>
              <a:t>time</a:t>
            </a:r>
            <a:r>
              <a:rPr lang="en-US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6E4AC0A-1639-466B-955B-40A6AF52CEB9}"/>
              </a:ext>
            </a:extLst>
          </p:cNvPr>
          <p:cNvSpPr txBox="1"/>
          <p:nvPr/>
        </p:nvSpPr>
        <p:spPr>
          <a:xfrm>
            <a:off x="8306862" y="6286500"/>
            <a:ext cx="284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Compter</a:t>
            </a:r>
            <a:r>
              <a:rPr lang="en-US" strike="sngStrike" dirty="0"/>
              <a:t> 4: phone ring</a:t>
            </a:r>
          </a:p>
          <a:p>
            <a:r>
              <a:rPr lang="en-US" strike="sngStrike" dirty="0"/>
              <a:t>Death Row inmate: </a:t>
            </a:r>
            <a:r>
              <a:rPr lang="en-US" strike="sngStrike" dirty="0" err="1"/>
              <a:t>tim</a:t>
            </a:r>
            <a:r>
              <a:rPr lang="en-US" strike="sngStrike" dirty="0"/>
              <a:t> cook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6BDFC69-E7BB-44D2-8FFA-18C3DF2F78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672" y="6556518"/>
            <a:ext cx="262988" cy="26298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40FF707-7676-4D67-BB84-F69B34D2B54C}"/>
              </a:ext>
            </a:extLst>
          </p:cNvPr>
          <p:cNvSpPr/>
          <p:nvPr/>
        </p:nvSpPr>
        <p:spPr>
          <a:xfrm>
            <a:off x="8306862" y="6469172"/>
            <a:ext cx="2971820" cy="24683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CDCR</a:t>
            </a:r>
          </a:p>
        </p:txBody>
      </p:sp>
    </p:spTree>
    <p:extLst>
      <p:ext uri="{BB962C8B-B14F-4D97-AF65-F5344CB8AC3E}">
        <p14:creationId xmlns:p14="http://schemas.microsoft.com/office/powerpoint/2010/main" val="3373369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F254AA-925D-401E-AAD4-03A623F66B30}"/>
              </a:ext>
            </a:extLst>
          </p:cNvPr>
          <p:cNvSpPr txBox="1"/>
          <p:nvPr/>
        </p:nvSpPr>
        <p:spPr>
          <a:xfrm>
            <a:off x="2057400" y="1295400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SUMMARY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7A11CE-A204-4569-B124-5AE5AD529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240" y="1236485"/>
            <a:ext cx="1470659" cy="19739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9EA6A18-E269-42C5-80C8-C3F849E18701}"/>
              </a:ext>
            </a:extLst>
          </p:cNvPr>
          <p:cNvCxnSpPr/>
          <p:nvPr/>
        </p:nvCxnSpPr>
        <p:spPr>
          <a:xfrm flipV="1">
            <a:off x="2562447" y="1236485"/>
            <a:ext cx="2594344" cy="197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DB7583A-F0E1-4A1A-BF66-AA9F0DA1EDA5}"/>
              </a:ext>
            </a:extLst>
          </p:cNvPr>
          <p:cNvSpPr txBox="1"/>
          <p:nvPr/>
        </p:nvSpPr>
        <p:spPr>
          <a:xfrm>
            <a:off x="5507665" y="2232837"/>
            <a:ext cx="492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v2.nonPolciTRX.CPVA.ASSAULT.nonPoliceSexAbuse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CEEB166-ABEC-4BD7-A0D7-0996FE90255B}"/>
              </a:ext>
            </a:extLst>
          </p:cNvPr>
          <p:cNvCxnSpPr/>
          <p:nvPr/>
        </p:nvCxnSpPr>
        <p:spPr>
          <a:xfrm flipH="1" flipV="1">
            <a:off x="4540102" y="2232837"/>
            <a:ext cx="967563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AB6BB8-64A8-4E1E-853D-E56CFDFBE4CC}"/>
              </a:ext>
            </a:extLst>
          </p:cNvPr>
          <p:cNvCxnSpPr/>
          <p:nvPr/>
        </p:nvCxnSpPr>
        <p:spPr>
          <a:xfrm>
            <a:off x="2275367" y="3429000"/>
            <a:ext cx="8984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0488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F0A05-584B-410F-A0D2-883F27114D44}"/>
              </a:ext>
            </a:extLst>
          </p:cNvPr>
          <p:cNvSpPr txBox="1"/>
          <p:nvPr/>
        </p:nvSpPr>
        <p:spPr>
          <a:xfrm>
            <a:off x="3519377" y="22753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2006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D323F-BDB3-4405-8E86-BC8BFB3C0512}"/>
              </a:ext>
            </a:extLst>
          </p:cNvPr>
          <p:cNvSpPr/>
          <p:nvPr/>
        </p:nvSpPr>
        <p:spPr>
          <a:xfrm>
            <a:off x="5929116" y="138481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2014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CC2CD1-56FF-4FB0-B0EF-44F45CBDB6B0}"/>
              </a:ext>
            </a:extLst>
          </p:cNvPr>
          <p:cNvCxnSpPr/>
          <p:nvPr/>
        </p:nvCxnSpPr>
        <p:spPr>
          <a:xfrm>
            <a:off x="2424223" y="3609754"/>
            <a:ext cx="8984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86C78B-E94D-489C-966A-AC72462E8614}"/>
              </a:ext>
            </a:extLst>
          </p:cNvPr>
          <p:cNvCxnSpPr>
            <a:cxnSpLocks/>
          </p:cNvCxnSpPr>
          <p:nvPr/>
        </p:nvCxnSpPr>
        <p:spPr>
          <a:xfrm flipV="1">
            <a:off x="3359888" y="2644699"/>
            <a:ext cx="701749" cy="502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42D367-E885-4E72-B95C-4DCD71242E7E}"/>
              </a:ext>
            </a:extLst>
          </p:cNvPr>
          <p:cNvCxnSpPr/>
          <p:nvPr/>
        </p:nvCxnSpPr>
        <p:spPr>
          <a:xfrm>
            <a:off x="6096000" y="1935126"/>
            <a:ext cx="2941674" cy="1350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D032D01-D16E-43F3-8465-D8BD145BEE44}"/>
              </a:ext>
            </a:extLst>
          </p:cNvPr>
          <p:cNvCxnSpPr>
            <a:cxnSpLocks/>
          </p:cNvCxnSpPr>
          <p:nvPr/>
        </p:nvCxnSpPr>
        <p:spPr>
          <a:xfrm>
            <a:off x="4172120" y="2644699"/>
            <a:ext cx="782652" cy="50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2C00688-4A1E-4ED6-83F1-FEF368C592EA}"/>
              </a:ext>
            </a:extLst>
          </p:cNvPr>
          <p:cNvCxnSpPr>
            <a:cxnSpLocks/>
          </p:cNvCxnSpPr>
          <p:nvPr/>
        </p:nvCxnSpPr>
        <p:spPr>
          <a:xfrm flipV="1">
            <a:off x="5135526" y="1935126"/>
            <a:ext cx="960474" cy="340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8C732E-7BBE-45B2-9319-1013648DBAA0}"/>
              </a:ext>
            </a:extLst>
          </p:cNvPr>
          <p:cNvCxnSpPr/>
          <p:nvPr/>
        </p:nvCxnSpPr>
        <p:spPr>
          <a:xfrm>
            <a:off x="3062177" y="4731488"/>
            <a:ext cx="6262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6E601DA-4EA3-4230-B573-61AD613CA4BC}"/>
              </a:ext>
            </a:extLst>
          </p:cNvPr>
          <p:cNvCxnSpPr/>
          <p:nvPr/>
        </p:nvCxnSpPr>
        <p:spPr>
          <a:xfrm>
            <a:off x="2964712" y="5723860"/>
            <a:ext cx="62625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6840004-AEE0-44B0-A717-C17D2CEE1B3A}"/>
              </a:ext>
            </a:extLst>
          </p:cNvPr>
          <p:cNvSpPr txBox="1"/>
          <p:nvPr/>
        </p:nvSpPr>
        <p:spPr>
          <a:xfrm>
            <a:off x="4795284" y="19351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A2A9E8E-059A-49D8-9BA3-AF93640C9F36}"/>
              </a:ext>
            </a:extLst>
          </p:cNvPr>
          <p:cNvSpPr/>
          <p:nvPr/>
        </p:nvSpPr>
        <p:spPr>
          <a:xfrm>
            <a:off x="3359888" y="1754149"/>
            <a:ext cx="960474" cy="4438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apple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740669-977A-4309-8215-46843BDE0DEC}"/>
              </a:ext>
            </a:extLst>
          </p:cNvPr>
          <p:cNvSpPr txBox="1"/>
          <p:nvPr/>
        </p:nvSpPr>
        <p:spPr>
          <a:xfrm>
            <a:off x="2860158" y="1356759"/>
            <a:ext cx="11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</a:t>
            </a:r>
            <a:r>
              <a:rPr lang="en-US" strike="sngStrike" dirty="0" err="1"/>
              <a:t>client</a:t>
            </a:r>
            <a:endParaRPr lang="en-US" strike="sngStrike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819DE8-D778-4D85-B42F-03E9E9DB2536}"/>
              </a:ext>
            </a:extLst>
          </p:cNvPr>
          <p:cNvSpPr/>
          <p:nvPr/>
        </p:nvSpPr>
        <p:spPr>
          <a:xfrm>
            <a:off x="5654748" y="1751753"/>
            <a:ext cx="708399" cy="15380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apple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86DFC1-4E00-4BE4-8D55-CB0417F14441}"/>
              </a:ext>
            </a:extLst>
          </p:cNvPr>
          <p:cNvSpPr txBox="1"/>
          <p:nvPr/>
        </p:nvSpPr>
        <p:spPr>
          <a:xfrm>
            <a:off x="4975862" y="1404940"/>
            <a:ext cx="11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</a:t>
            </a:r>
            <a:r>
              <a:rPr lang="en-US" strike="sngStrike" dirty="0" err="1"/>
              <a:t>client</a:t>
            </a:r>
            <a:endParaRPr lang="en-US" strike="sngStrik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8AE9D2-2A57-4EC9-99EE-BDCCDBE86735}"/>
              </a:ext>
            </a:extLst>
          </p:cNvPr>
          <p:cNvCxnSpPr>
            <a:stCxn id="29" idx="2"/>
          </p:cNvCxnSpPr>
          <p:nvPr/>
        </p:nvCxnSpPr>
        <p:spPr>
          <a:xfrm flipH="1">
            <a:off x="4975862" y="2304458"/>
            <a:ext cx="145794" cy="84278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D3127E7-C797-4584-90FD-0B993D2A595F}"/>
              </a:ext>
            </a:extLst>
          </p:cNvPr>
          <p:cNvCxnSpPr>
            <a:cxnSpLocks/>
          </p:cNvCxnSpPr>
          <p:nvPr/>
        </p:nvCxnSpPr>
        <p:spPr>
          <a:xfrm flipH="1" flipV="1">
            <a:off x="6363147" y="1955249"/>
            <a:ext cx="2674527" cy="123079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FD6E66-C92F-4C08-9648-F74445F535C9}"/>
              </a:ext>
            </a:extLst>
          </p:cNvPr>
          <p:cNvCxnSpPr>
            <a:cxnSpLocks/>
          </p:cNvCxnSpPr>
          <p:nvPr/>
        </p:nvCxnSpPr>
        <p:spPr>
          <a:xfrm flipH="1" flipV="1">
            <a:off x="10426668" y="3381334"/>
            <a:ext cx="715926" cy="27638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A883941-F4A7-4B81-AD21-A029C29BB359}"/>
              </a:ext>
            </a:extLst>
          </p:cNvPr>
          <p:cNvSpPr txBox="1"/>
          <p:nvPr/>
        </p:nvSpPr>
        <p:spPr>
          <a:xfrm>
            <a:off x="10190979" y="3039640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4pm-5am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83F0FC7-F032-43A0-B14F-6438880320FF}"/>
              </a:ext>
            </a:extLst>
          </p:cNvPr>
          <p:cNvCxnSpPr>
            <a:cxnSpLocks/>
          </p:cNvCxnSpPr>
          <p:nvPr/>
        </p:nvCxnSpPr>
        <p:spPr>
          <a:xfrm flipH="1" flipV="1">
            <a:off x="9856054" y="2747540"/>
            <a:ext cx="715926" cy="27638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22D7AD1-95AC-403E-962E-E8B813A8825B}"/>
              </a:ext>
            </a:extLst>
          </p:cNvPr>
          <p:cNvSpPr txBox="1"/>
          <p:nvPr/>
        </p:nvSpPr>
        <p:spPr>
          <a:xfrm>
            <a:off x="9781299" y="2055359"/>
            <a:ext cx="1290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income</a:t>
            </a:r>
          </a:p>
          <a:p>
            <a:r>
              <a:rPr lang="en-US" strike="sngStrike" dirty="0"/>
              <a:t>Phone rings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D8CD944-E66E-4E68-91C5-F584B0D75FF6}"/>
              </a:ext>
            </a:extLst>
          </p:cNvPr>
          <p:cNvCxnSpPr>
            <a:cxnSpLocks/>
          </p:cNvCxnSpPr>
          <p:nvPr/>
        </p:nvCxnSpPr>
        <p:spPr>
          <a:xfrm flipH="1" flipV="1">
            <a:off x="9977703" y="2358628"/>
            <a:ext cx="715926" cy="27638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5C52F02-657B-4BAD-9BD0-4652C00F4527}"/>
              </a:ext>
            </a:extLst>
          </p:cNvPr>
          <p:cNvSpPr txBox="1"/>
          <p:nvPr/>
        </p:nvSpPr>
        <p:spPr>
          <a:xfrm>
            <a:off x="2658140" y="1774272"/>
            <a:ext cx="7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73041B0-6C89-419C-A3C2-3A2D7185449C}"/>
              </a:ext>
            </a:extLst>
          </p:cNvPr>
          <p:cNvSpPr/>
          <p:nvPr/>
        </p:nvSpPr>
        <p:spPr>
          <a:xfrm>
            <a:off x="4847395" y="1639555"/>
            <a:ext cx="738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90940F-9C1C-42BB-8A6B-13403B6D769C}"/>
              </a:ext>
            </a:extLst>
          </p:cNvPr>
          <p:cNvSpPr/>
          <p:nvPr/>
        </p:nvSpPr>
        <p:spPr>
          <a:xfrm>
            <a:off x="902679" y="1828655"/>
            <a:ext cx="1316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1990. CPVA.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58517C9-3C1B-4A28-BD41-92BE9E4D7265}"/>
              </a:ext>
            </a:extLst>
          </p:cNvPr>
          <p:cNvCxnSpPr/>
          <p:nvPr/>
        </p:nvCxnSpPr>
        <p:spPr>
          <a:xfrm flipH="1">
            <a:off x="1474226" y="2159369"/>
            <a:ext cx="145794" cy="842780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E24FAE3-FE30-4797-A1FC-2F2CD2283FE2}"/>
              </a:ext>
            </a:extLst>
          </p:cNvPr>
          <p:cNvSpPr/>
          <p:nvPr/>
        </p:nvSpPr>
        <p:spPr>
          <a:xfrm>
            <a:off x="1020726" y="1541425"/>
            <a:ext cx="1110381" cy="287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8DA1DEB-94C8-48A7-B75F-9640B584A1EC}"/>
              </a:ext>
            </a:extLst>
          </p:cNvPr>
          <p:cNvCxnSpPr/>
          <p:nvPr/>
        </p:nvCxnSpPr>
        <p:spPr>
          <a:xfrm flipV="1">
            <a:off x="2349795" y="1105786"/>
            <a:ext cx="0" cy="552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999E84-C521-4961-972F-6ED86762F371}"/>
              </a:ext>
            </a:extLst>
          </p:cNvPr>
          <p:cNvCxnSpPr/>
          <p:nvPr/>
        </p:nvCxnSpPr>
        <p:spPr>
          <a:xfrm flipV="1">
            <a:off x="9324753" y="845289"/>
            <a:ext cx="0" cy="552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494D353-641E-4532-9933-B5B9099F9C91}"/>
              </a:ext>
            </a:extLst>
          </p:cNvPr>
          <p:cNvCxnSpPr/>
          <p:nvPr/>
        </p:nvCxnSpPr>
        <p:spPr>
          <a:xfrm flipV="1">
            <a:off x="705293" y="1151860"/>
            <a:ext cx="0" cy="552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1458D06-6DC8-4637-BF3E-5B964E51BAB7}"/>
              </a:ext>
            </a:extLst>
          </p:cNvPr>
          <p:cNvSpPr/>
          <p:nvPr/>
        </p:nvSpPr>
        <p:spPr>
          <a:xfrm>
            <a:off x="1057852" y="1150829"/>
            <a:ext cx="1217513" cy="31750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LEFT</a:t>
            </a:r>
          </a:p>
          <a:p>
            <a:pPr algn="ctr"/>
            <a:r>
              <a:rPr lang="en-US" sz="900" strike="sngStrike" dirty="0" err="1"/>
              <a:t>gruenen</a:t>
            </a:r>
            <a:endParaRPr lang="en-US" sz="900" strike="sngStrike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95EE905-FED0-4F89-9C11-E78A88D567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92" y="957519"/>
            <a:ext cx="585703" cy="5831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FFA6CB82-0F59-4322-8BE1-5838F8505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044" y="3023573"/>
            <a:ext cx="303232" cy="44180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B34520B7-FCB6-4506-955C-D99D11A3D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844" y="2995219"/>
            <a:ext cx="650894" cy="48754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5305C35-DB76-49B7-8EDC-6AE658A83074}"/>
              </a:ext>
            </a:extLst>
          </p:cNvPr>
          <p:cNvSpPr/>
          <p:nvPr/>
        </p:nvSpPr>
        <p:spPr>
          <a:xfrm>
            <a:off x="2319570" y="3007424"/>
            <a:ext cx="2941663" cy="510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PENTAGON.VIRIGNA.</a:t>
            </a:r>
            <a:r>
              <a:rPr lang="en-US" strike="sngStrike" dirty="0" err="1"/>
              <a:t>emea</a:t>
            </a:r>
            <a:endParaRPr lang="en-US" strike="sngStrike" dirty="0"/>
          </a:p>
          <a:p>
            <a:pPr algn="ctr"/>
            <a:r>
              <a:rPr lang="en-US" dirty="0"/>
              <a:t>INT.FBI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C932CB-7B89-4C72-88DB-47C21CE6053B}"/>
              </a:ext>
            </a:extLst>
          </p:cNvPr>
          <p:cNvSpPr txBox="1"/>
          <p:nvPr/>
        </p:nvSpPr>
        <p:spPr>
          <a:xfrm>
            <a:off x="2242462" y="21636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2003/4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6702150-C511-4E41-8619-16D5E28AD7C5}"/>
              </a:ext>
            </a:extLst>
          </p:cNvPr>
          <p:cNvSpPr/>
          <p:nvPr/>
        </p:nvSpPr>
        <p:spPr>
          <a:xfrm>
            <a:off x="2333441" y="2553051"/>
            <a:ext cx="1137203" cy="4438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Deere/cat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293B215-C871-48BA-89D2-D1C933DED216}"/>
              </a:ext>
            </a:extLst>
          </p:cNvPr>
          <p:cNvCxnSpPr/>
          <p:nvPr/>
        </p:nvCxnSpPr>
        <p:spPr>
          <a:xfrm flipV="1">
            <a:off x="2964712" y="1105786"/>
            <a:ext cx="757564" cy="57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1A9712-13F4-4C87-AE9A-0A7F1B8CB376}"/>
              </a:ext>
            </a:extLst>
          </p:cNvPr>
          <p:cNvCxnSpPr>
            <a:cxnSpLocks/>
          </p:cNvCxnSpPr>
          <p:nvPr/>
        </p:nvCxnSpPr>
        <p:spPr>
          <a:xfrm flipV="1">
            <a:off x="5050256" y="1402504"/>
            <a:ext cx="421954" cy="219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89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BEA9D2-9FD9-4B35-8FCE-657C47E58A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32211-C987-4B71-953B-6B4A535C83A9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7D6D9-43D5-47AA-8203-BCDD7F6F1439}"/>
              </a:ext>
            </a:extLst>
          </p:cNvPr>
          <p:cNvSpPr/>
          <p:nvPr/>
        </p:nvSpPr>
        <p:spPr>
          <a:xfrm>
            <a:off x="448570" y="1540044"/>
            <a:ext cx="115343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/>
              <a:t>PENTAGON.VIRGINIA.!HOMICIDE:JESUS</a:t>
            </a:r>
          </a:p>
          <a:p>
            <a:pPr algn="ctr"/>
            <a:r>
              <a:rPr lang="en-US" sz="4800" b="1" strike="sngStrike" dirty="0"/>
              <a:t>!HOMCIDE:PETER:!HOMICIDE:PETER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A85377-B0BE-44AE-8C99-1052D45F4C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992" y="4462683"/>
            <a:ext cx="1409700" cy="21431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5C3ACBA-B5A3-4524-8831-0E36A7BC28C3}"/>
              </a:ext>
            </a:extLst>
          </p:cNvPr>
          <p:cNvCxnSpPr/>
          <p:nvPr/>
        </p:nvCxnSpPr>
        <p:spPr>
          <a:xfrm flipV="1">
            <a:off x="7102992" y="4462683"/>
            <a:ext cx="1626338" cy="16404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55DDA-54C0-41F0-9865-307D69023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63" y="2440848"/>
            <a:ext cx="3051002" cy="38579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B1A691-318E-495D-9C57-452C1ABEB887}"/>
              </a:ext>
            </a:extLst>
          </p:cNvPr>
          <p:cNvSpPr txBox="1"/>
          <p:nvPr/>
        </p:nvSpPr>
        <p:spPr>
          <a:xfrm>
            <a:off x="3370521" y="3221665"/>
            <a:ext cx="1645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Jesus </a:t>
            </a:r>
            <a:r>
              <a:rPr lang="en-US" dirty="0" err="1"/>
              <a:t>Petersson</a:t>
            </a:r>
            <a:endParaRPr lang="en-US" dirty="0"/>
          </a:p>
          <a:p>
            <a:r>
              <a:rPr lang="en-US" dirty="0" err="1"/>
              <a:t>Virginai</a:t>
            </a:r>
            <a:r>
              <a:rPr lang="en-US" dirty="0"/>
              <a:t> Rome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95C2B14-E03C-4DF7-81A3-821F00D19E02}"/>
              </a:ext>
            </a:extLst>
          </p:cNvPr>
          <p:cNvCxnSpPr/>
          <p:nvPr/>
        </p:nvCxnSpPr>
        <p:spPr>
          <a:xfrm>
            <a:off x="3540642" y="3700130"/>
            <a:ext cx="1475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2C5114-F74F-4229-83E3-7A8328264790}"/>
              </a:ext>
            </a:extLst>
          </p:cNvPr>
          <p:cNvCxnSpPr/>
          <p:nvPr/>
        </p:nvCxnSpPr>
        <p:spPr>
          <a:xfrm>
            <a:off x="3136605" y="3429000"/>
            <a:ext cx="1956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099697C-0FAA-45E8-9077-5BFC9D292BF5}"/>
              </a:ext>
            </a:extLst>
          </p:cNvPr>
          <p:cNvSpPr txBox="1"/>
          <p:nvPr/>
        </p:nvSpPr>
        <p:spPr>
          <a:xfrm>
            <a:off x="3987209" y="4008474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The, Angel (Merkel)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790C014-DB4E-4403-B978-026792D0DB0D}"/>
              </a:ext>
            </a:extLst>
          </p:cNvPr>
          <p:cNvCxnSpPr/>
          <p:nvPr/>
        </p:nvCxnSpPr>
        <p:spPr>
          <a:xfrm flipV="1">
            <a:off x="5092995" y="3867996"/>
            <a:ext cx="616689" cy="78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ECE26D-5C4B-47C9-99F8-60EC4AB2DE1E}"/>
              </a:ext>
            </a:extLst>
          </p:cNvPr>
          <p:cNvSpPr txBox="1"/>
          <p:nvPr/>
        </p:nvSpPr>
        <p:spPr>
          <a:xfrm>
            <a:off x="2658682" y="4462683"/>
            <a:ext cx="19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General </a:t>
            </a:r>
            <a:r>
              <a:rPr lang="en-US" b="1" strike="sngStrike" dirty="0" err="1"/>
              <a:t>Luftbalon</a:t>
            </a:r>
            <a:endParaRPr lang="en-US" b="1" strike="sngStrik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98B391-B300-4054-82E0-C015C83F57D2}"/>
              </a:ext>
            </a:extLst>
          </p:cNvPr>
          <p:cNvSpPr txBox="1"/>
          <p:nvPr/>
        </p:nvSpPr>
        <p:spPr>
          <a:xfrm>
            <a:off x="1988288" y="4199860"/>
            <a:ext cx="2715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HOMCEI:JOERG</a:t>
            </a:r>
            <a:r>
              <a:rPr lang="en-US" dirty="0"/>
              <a:t>(</a:t>
            </a:r>
            <a:r>
              <a:rPr lang="en-US" strike="sngStrike" dirty="0" err="1"/>
              <a:t>steve</a:t>
            </a:r>
            <a:r>
              <a:rPr lang="en-US" strike="sngStrike" dirty="0"/>
              <a:t> jobs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19EB35-7FCA-4032-9079-B6A8DAF9C2B1}"/>
              </a:ext>
            </a:extLst>
          </p:cNvPr>
          <p:cNvSpPr txBox="1"/>
          <p:nvPr/>
        </p:nvSpPr>
        <p:spPr>
          <a:xfrm>
            <a:off x="2770367" y="4431905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Soviet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5DM </a:t>
            </a:r>
            <a:r>
              <a:rPr lang="en-US" sz="800" strike="sngStrike" dirty="0" err="1"/>
              <a:t>unlim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pappers</a:t>
            </a:r>
            <a:endParaRPr lang="en-US" sz="800" strike="sngStrike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FB1645-0608-4426-B856-812ECC8EC79F}"/>
              </a:ext>
            </a:extLst>
          </p:cNvPr>
          <p:cNvCxnSpPr>
            <a:stCxn id="19" idx="1"/>
          </p:cNvCxnSpPr>
          <p:nvPr/>
        </p:nvCxnSpPr>
        <p:spPr>
          <a:xfrm>
            <a:off x="3987209" y="4193140"/>
            <a:ext cx="1626782" cy="68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D79D8EA6-4CF2-4985-908E-49869CD43E66}"/>
              </a:ext>
            </a:extLst>
          </p:cNvPr>
          <p:cNvSpPr txBox="1"/>
          <p:nvPr/>
        </p:nvSpPr>
        <p:spPr>
          <a:xfrm>
            <a:off x="3721395" y="5282885"/>
            <a:ext cx="255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Sain</a:t>
            </a:r>
            <a:r>
              <a:rPr lang="en-US" dirty="0"/>
              <a:t> Peter</a:t>
            </a:r>
            <a:r>
              <a:rPr lang="en-US" sz="1000" strike="sngStrike" dirty="0"/>
              <a:t> Skinny dipping </a:t>
            </a:r>
            <a:r>
              <a:rPr lang="en-US" sz="1000" strike="sngStrike" dirty="0" err="1"/>
              <a:t>wth</a:t>
            </a:r>
            <a:r>
              <a:rPr lang="en-US" sz="1000" strike="sngStrike" dirty="0"/>
              <a:t> mother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B049223-D4CA-47FD-B90C-E52F45A10480}"/>
              </a:ext>
            </a:extLst>
          </p:cNvPr>
          <p:cNvCxnSpPr/>
          <p:nvPr/>
        </p:nvCxnSpPr>
        <p:spPr>
          <a:xfrm flipV="1">
            <a:off x="3870251" y="5282885"/>
            <a:ext cx="795373" cy="25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C630D4-0072-4E79-BB08-510372F22939}"/>
              </a:ext>
            </a:extLst>
          </p:cNvPr>
          <p:cNvSpPr txBox="1"/>
          <p:nvPr/>
        </p:nvSpPr>
        <p:spPr>
          <a:xfrm>
            <a:off x="579913" y="478621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 </a:t>
            </a:r>
            <a:r>
              <a:rPr lang="en-US" dirty="0"/>
              <a:t>WAR.MARY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appel</a:t>
            </a:r>
            <a:r>
              <a:rPr lang="en-US" sz="800" strike="sngStrike" dirty="0"/>
              <a:t> store </a:t>
            </a:r>
            <a:r>
              <a:rPr lang="en-US" sz="800" strike="sngStrike" dirty="0" err="1"/>
              <a:t>graivs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thoms</a:t>
            </a:r>
            <a:r>
              <a:rPr lang="en-US" sz="800" strike="sngStrike" dirty="0"/>
              <a:t>-</a:t>
            </a:r>
            <a:r>
              <a:rPr lang="en-US" sz="800" strike="sngStrike" dirty="0" err="1"/>
              <a:t>si</a:t>
            </a:r>
            <a:r>
              <a:rPr lang="en-US" sz="800" strike="sngStrike" dirty="0"/>
              <a:t>-dieter </a:t>
            </a:r>
            <a:r>
              <a:rPr lang="en-US" dirty="0"/>
              <a:t>RHEI-MAIN</a:t>
            </a:r>
            <a:r>
              <a:rPr lang="en-US" strike="sngStrike" dirty="0"/>
              <a:t> </a:t>
            </a:r>
            <a:r>
              <a:rPr lang="en-US" sz="800" strike="sngStrike" dirty="0" err="1"/>
              <a:t>rheinfurt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glas</a:t>
            </a:r>
            <a:r>
              <a:rPr lang="en-US" sz="800" strike="sngStrike" dirty="0"/>
              <a:t> farted</a:t>
            </a:r>
            <a:r>
              <a:rPr lang="en-US" sz="800" dirty="0"/>
              <a:t>)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5A806FC-2331-448D-B469-728560F0024E}"/>
              </a:ext>
            </a:extLst>
          </p:cNvPr>
          <p:cNvCxnSpPr>
            <a:cxnSpLocks/>
          </p:cNvCxnSpPr>
          <p:nvPr/>
        </p:nvCxnSpPr>
        <p:spPr>
          <a:xfrm flipH="1">
            <a:off x="2543636" y="5282885"/>
            <a:ext cx="226732" cy="34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B63D130-F065-4E4E-8660-8679B7E2E46B}"/>
              </a:ext>
            </a:extLst>
          </p:cNvPr>
          <p:cNvCxnSpPr/>
          <p:nvPr/>
        </p:nvCxnSpPr>
        <p:spPr>
          <a:xfrm flipV="1">
            <a:off x="968917" y="4539627"/>
            <a:ext cx="158134" cy="569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DE8EBDA-1F28-41A6-88FC-F4AF1EE9DAD2}"/>
              </a:ext>
            </a:extLst>
          </p:cNvPr>
          <p:cNvSpPr txBox="1"/>
          <p:nvPr/>
        </p:nvSpPr>
        <p:spPr>
          <a:xfrm>
            <a:off x="1756149" y="3861123"/>
            <a:ext cx="122982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PENTAONG</a:t>
            </a:r>
            <a:r>
              <a:rPr lang="en-US" sz="1100" strike="sngStrike" dirty="0" err="1"/>
              <a:t>.emea</a:t>
            </a:r>
            <a:endParaRPr lang="en-US" sz="1100" strike="sngStrike" dirty="0"/>
          </a:p>
          <a:p>
            <a:r>
              <a:rPr lang="en-US" sz="1100" dirty="0"/>
              <a:t>PETONSA.</a:t>
            </a:r>
            <a:r>
              <a:rPr lang="en-US" sz="1100" strike="sngStrike" dirty="0"/>
              <a:t>us(park)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232550-A125-4EFC-916D-D0463815F07B}"/>
              </a:ext>
            </a:extLst>
          </p:cNvPr>
          <p:cNvSpPr txBox="1"/>
          <p:nvPr/>
        </p:nvSpPr>
        <p:spPr>
          <a:xfrm>
            <a:off x="742934" y="3583941"/>
            <a:ext cx="231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VIRIGNIA.JFK(</a:t>
            </a:r>
            <a:r>
              <a:rPr lang="en-US" strike="sngStrike" dirty="0" err="1"/>
              <a:t>cat,nicki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BA7A38-C05A-4C9D-A836-1AD385BDF1CC}"/>
              </a:ext>
            </a:extLst>
          </p:cNvPr>
          <p:cNvSpPr/>
          <p:nvPr/>
        </p:nvSpPr>
        <p:spPr>
          <a:xfrm>
            <a:off x="1671035" y="3635878"/>
            <a:ext cx="3032548" cy="447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HOMCE:LUX:</a:t>
            </a:r>
            <a:r>
              <a:rPr lang="en-US" strike="sngStrike" dirty="0" err="1"/>
              <a:t>hathole:niki</a:t>
            </a:r>
            <a:endParaRPr lang="en-US" strike="sngStrike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81DFF0-4BC3-4759-AC50-3EB2156C3320}"/>
              </a:ext>
            </a:extLst>
          </p:cNvPr>
          <p:cNvCxnSpPr>
            <a:endCxn id="38" idx="3"/>
          </p:cNvCxnSpPr>
          <p:nvPr/>
        </p:nvCxnSpPr>
        <p:spPr>
          <a:xfrm flipH="1">
            <a:off x="4703583" y="3806551"/>
            <a:ext cx="825294" cy="53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2F8D4FAF-02A5-4E78-8424-FAE4D3398564}"/>
              </a:ext>
            </a:extLst>
          </p:cNvPr>
          <p:cNvSpPr txBox="1"/>
          <p:nvPr/>
        </p:nvSpPr>
        <p:spPr>
          <a:xfrm>
            <a:off x="5828554" y="3748297"/>
            <a:ext cx="137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Hamiiton.alg</a:t>
            </a:r>
            <a:endParaRPr lang="en-US" strike="sngStrik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B6D19B-8C99-4E04-A9B7-BA727B6D4F52}"/>
              </a:ext>
            </a:extLst>
          </p:cNvPr>
          <p:cNvSpPr txBox="1"/>
          <p:nvPr/>
        </p:nvSpPr>
        <p:spPr>
          <a:xfrm>
            <a:off x="1236959" y="3234501"/>
            <a:ext cx="225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SQ.COLMANE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deere,cat,breuer</a:t>
            </a:r>
            <a:r>
              <a:rPr lang="en-US" sz="800" strike="sngStrike" dirty="0"/>
              <a:t>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88148C0-8461-444E-9C51-0D57F0D80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569" y="6181161"/>
            <a:ext cx="449761" cy="318878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7639CE3-DE5E-484B-B297-A0380F870957}"/>
              </a:ext>
            </a:extLst>
          </p:cNvPr>
          <p:cNvCxnSpPr/>
          <p:nvPr/>
        </p:nvCxnSpPr>
        <p:spPr>
          <a:xfrm>
            <a:off x="366070" y="6135102"/>
            <a:ext cx="1049754" cy="5696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66BD0D8-2225-4DFF-8F51-6094B57B133F}"/>
              </a:ext>
            </a:extLst>
          </p:cNvPr>
          <p:cNvSpPr txBox="1"/>
          <p:nvPr/>
        </p:nvSpPr>
        <p:spPr>
          <a:xfrm>
            <a:off x="125577" y="6498086"/>
            <a:ext cx="1686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</a:t>
            </a:r>
            <a:r>
              <a:rPr lang="en-US" sz="800" strike="sngStrike" dirty="0" err="1"/>
              <a:t>schwin</a:t>
            </a:r>
            <a:r>
              <a:rPr lang="en-US" sz="800" strike="sngStrike" dirty="0"/>
              <a:t>, death </a:t>
            </a:r>
            <a:r>
              <a:rPr lang="en-US" sz="800" strike="sngStrike" dirty="0" err="1"/>
              <a:t>ros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eletrick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chari</a:t>
            </a:r>
            <a:endParaRPr lang="en-US" sz="800" strike="sngStrik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84606F-748B-47AF-9901-5ADFE734D1EC}"/>
              </a:ext>
            </a:extLst>
          </p:cNvPr>
          <p:cNvSpPr txBox="1"/>
          <p:nvPr/>
        </p:nvSpPr>
        <p:spPr>
          <a:xfrm>
            <a:off x="283781" y="5794171"/>
            <a:ext cx="352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ATOMICE(time).</a:t>
            </a:r>
            <a:r>
              <a:rPr lang="en-US" dirty="0" err="1"/>
              <a:t>SQ.</a:t>
            </a:r>
            <a:r>
              <a:rPr lang="en-US" sz="800" strike="sngStrike" dirty="0" err="1"/>
              <a:t>calbilti</a:t>
            </a:r>
            <a:r>
              <a:rPr lang="en-US" sz="800" strike="sngStrike" dirty="0"/>
              <a:t> to put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in prison, </a:t>
            </a:r>
            <a:r>
              <a:rPr lang="en-US" sz="800" strike="sngStrike" dirty="0" err="1"/>
              <a:t>physcally</a:t>
            </a:r>
            <a:endParaRPr lang="en-US" sz="800" strike="sngStrike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3F1980E-B7DD-4FFB-BC25-7E3B0C102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0023" y="5649566"/>
            <a:ext cx="3379530" cy="11537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844E3A13-1CB5-456D-B051-A87CC117498B}"/>
              </a:ext>
            </a:extLst>
          </p:cNvPr>
          <p:cNvSpPr/>
          <p:nvPr/>
        </p:nvSpPr>
        <p:spPr>
          <a:xfrm>
            <a:off x="4343399" y="1065807"/>
            <a:ext cx="5651206" cy="654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PETAGON.</a:t>
            </a:r>
            <a:r>
              <a:rPr lang="en-US" sz="800" strike="sngStrike" dirty="0" err="1"/>
              <a:t>emea</a:t>
            </a:r>
            <a:r>
              <a:rPr lang="en-US" dirty="0" err="1"/>
              <a:t>.HOMCEI:LUX</a:t>
            </a:r>
            <a:r>
              <a:rPr lang="en-US" strike="sngStrike" dirty="0"/>
              <a:t>(</a:t>
            </a:r>
            <a:r>
              <a:rPr lang="en-US" strike="sngStrike" dirty="0" err="1"/>
              <a:t>ghcoeh</a:t>
            </a:r>
            <a:r>
              <a:rPr lang="en-US" strike="sngStrike" dirty="0"/>
              <a:t>(</a:t>
            </a:r>
            <a:r>
              <a:rPr lang="en-US" strike="sngStrike" dirty="0" err="1"/>
              <a:t>deree:micheal</a:t>
            </a:r>
            <a:r>
              <a:rPr lang="en-US" strike="sngStrike" dirty="0"/>
              <a:t>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30D2B8-DC12-4381-89D9-17989F423E17}"/>
              </a:ext>
            </a:extLst>
          </p:cNvPr>
          <p:cNvSpPr/>
          <p:nvPr/>
        </p:nvSpPr>
        <p:spPr>
          <a:xfrm>
            <a:off x="5092995" y="1469299"/>
            <a:ext cx="616689" cy="267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37EBCCC1-3876-4947-B56B-483A0440C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6826" y="1499771"/>
            <a:ext cx="238912" cy="238912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E6E1920-4B66-4FF9-AB57-C49D16FE332C}"/>
              </a:ext>
            </a:extLst>
          </p:cNvPr>
          <p:cNvCxnSpPr/>
          <p:nvPr/>
        </p:nvCxnSpPr>
        <p:spPr>
          <a:xfrm>
            <a:off x="4665624" y="1486879"/>
            <a:ext cx="1246078" cy="180201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0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F34F1-F48B-43C2-925F-39D438E1B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527" y="4710757"/>
            <a:ext cx="491073" cy="677862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907F3EF-D6E7-4A88-87BA-51559150BFB3}"/>
              </a:ext>
            </a:extLst>
          </p:cNvPr>
          <p:cNvCxnSpPr/>
          <p:nvPr/>
        </p:nvCxnSpPr>
        <p:spPr>
          <a:xfrm flipV="1">
            <a:off x="3477953" y="4461916"/>
            <a:ext cx="1282700" cy="1562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204BDB9-63D6-4AF5-A6A5-43E217BB2A44}"/>
              </a:ext>
            </a:extLst>
          </p:cNvPr>
          <p:cNvSpPr txBox="1"/>
          <p:nvPr/>
        </p:nvSpPr>
        <p:spPr>
          <a:xfrm>
            <a:off x="1183958" y="3226525"/>
            <a:ext cx="2363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FORT MYERS </a:t>
            </a:r>
            <a:r>
              <a:rPr lang="en-US" dirty="0"/>
              <a:t>“F-U-C-K”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Grade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D1711E-69DD-4940-B411-3370308A12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778100"/>
            <a:ext cx="1800225" cy="25431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FB0BF6-E74C-4CF5-98FB-840880AF04D6}"/>
              </a:ext>
            </a:extLst>
          </p:cNvPr>
          <p:cNvCxnSpPr/>
          <p:nvPr/>
        </p:nvCxnSpPr>
        <p:spPr>
          <a:xfrm>
            <a:off x="5700713" y="3236188"/>
            <a:ext cx="2336800" cy="3785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1EBC0-7B81-4C42-AB66-B4E38A3C107E}"/>
              </a:ext>
            </a:extLst>
          </p:cNvPr>
          <p:cNvSpPr/>
          <p:nvPr/>
        </p:nvSpPr>
        <p:spPr>
          <a:xfrm>
            <a:off x="7327038" y="34608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VIRIGINA.MARY</a:t>
            </a:r>
          </a:p>
          <a:p>
            <a:r>
              <a:rPr lang="en-US" dirty="0"/>
              <a:t>N-E-W-S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C8FB138-3294-48F2-BE30-84BA4BFB89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575" y="6346675"/>
            <a:ext cx="761491" cy="57038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5EF2F9D-B8C5-4862-8F3A-CECD646A129B}"/>
              </a:ext>
            </a:extLst>
          </p:cNvPr>
          <p:cNvSpPr/>
          <p:nvPr/>
        </p:nvSpPr>
        <p:spPr>
          <a:xfrm>
            <a:off x="8273070" y="6397216"/>
            <a:ext cx="1206500" cy="489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4350B62-A5F4-41D3-A694-8FD93C1A5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082" y="3979842"/>
            <a:ext cx="2466975" cy="18478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541CC1-F0FF-4217-B62D-566C0B8990EE}"/>
              </a:ext>
            </a:extLst>
          </p:cNvPr>
          <p:cNvSpPr/>
          <p:nvPr/>
        </p:nvSpPr>
        <p:spPr>
          <a:xfrm>
            <a:off x="7932913" y="4229634"/>
            <a:ext cx="3441347" cy="1292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backup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E780F4-C2F1-4232-AE6F-C95C008F32FA}"/>
              </a:ext>
            </a:extLst>
          </p:cNvPr>
          <p:cNvCxnSpPr/>
          <p:nvPr/>
        </p:nvCxnSpPr>
        <p:spPr>
          <a:xfrm>
            <a:off x="5104538" y="1861492"/>
            <a:ext cx="2258287" cy="4232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8E9E0F-F43A-4D09-8217-48ED2BE2D3DB}"/>
              </a:ext>
            </a:extLst>
          </p:cNvPr>
          <p:cNvSpPr txBox="1"/>
          <p:nvPr/>
        </p:nvSpPr>
        <p:spPr>
          <a:xfrm>
            <a:off x="5930196" y="3223427"/>
            <a:ext cx="222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ATOMBOBM</a:t>
            </a:r>
            <a:r>
              <a:rPr lang="en-US" dirty="0"/>
              <a:t>(</a:t>
            </a:r>
            <a:r>
              <a:rPr lang="en-US" sz="800" strike="sngStrike" dirty="0" err="1"/>
              <a:t>tim.iwatch.timer</a:t>
            </a:r>
            <a:r>
              <a:rPr lang="en-US" dirty="0"/>
              <a:t>)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440D28F-A1F5-475F-BAF8-97225B15A208}"/>
              </a:ext>
            </a:extLst>
          </p:cNvPr>
          <p:cNvCxnSpPr/>
          <p:nvPr/>
        </p:nvCxnSpPr>
        <p:spPr>
          <a:xfrm>
            <a:off x="3897313" y="3511400"/>
            <a:ext cx="2222500" cy="22153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107B78E-5804-4EA6-83C5-D27DE3D3255B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2348515" y="4229634"/>
            <a:ext cx="1707012" cy="820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74F38AF-FE92-45B3-A587-F69EBF936FD0}"/>
              </a:ext>
            </a:extLst>
          </p:cNvPr>
          <p:cNvSpPr txBox="1"/>
          <p:nvPr/>
        </p:nvSpPr>
        <p:spPr>
          <a:xfrm>
            <a:off x="1120868" y="1256934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1993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2C02F9-7652-404F-9D65-061DDEB097A7}"/>
              </a:ext>
            </a:extLst>
          </p:cNvPr>
          <p:cNvSpPr txBox="1"/>
          <p:nvPr/>
        </p:nvSpPr>
        <p:spPr>
          <a:xfrm>
            <a:off x="1208052" y="980019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 Brown Winter</a:t>
            </a:r>
          </a:p>
        </p:txBody>
      </p:sp>
      <p:sp>
        <p:nvSpPr>
          <p:cNvPr id="33" name="Heart 32">
            <a:extLst>
              <a:ext uri="{FF2B5EF4-FFF2-40B4-BE49-F238E27FC236}">
                <a16:creationId xmlns:a16="http://schemas.microsoft.com/office/drawing/2014/main" id="{25AD92BC-AE3F-4C27-A5E4-136D9C2808CA}"/>
              </a:ext>
            </a:extLst>
          </p:cNvPr>
          <p:cNvSpPr/>
          <p:nvPr/>
        </p:nvSpPr>
        <p:spPr>
          <a:xfrm>
            <a:off x="2233350" y="1349351"/>
            <a:ext cx="1921494" cy="145545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LACE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46D6859-C03F-46F1-9254-D38530B8F53B}"/>
              </a:ext>
            </a:extLst>
          </p:cNvPr>
          <p:cNvCxnSpPr/>
          <p:nvPr/>
        </p:nvCxnSpPr>
        <p:spPr>
          <a:xfrm flipV="1">
            <a:off x="1120868" y="2820352"/>
            <a:ext cx="10715532" cy="97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1D33C5D-4568-4C75-80B7-D42A327C8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157" y="1423692"/>
            <a:ext cx="692077" cy="69577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58F0D60-8EF2-4EA7-9659-E000AD0F3D4A}"/>
              </a:ext>
            </a:extLst>
          </p:cNvPr>
          <p:cNvCxnSpPr/>
          <p:nvPr/>
        </p:nvCxnSpPr>
        <p:spPr>
          <a:xfrm>
            <a:off x="5461000" y="1349351"/>
            <a:ext cx="1581744" cy="1139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9BE68B9A-EB17-451B-AAF1-0780885857EC}"/>
              </a:ext>
            </a:extLst>
          </p:cNvPr>
          <p:cNvSpPr txBox="1"/>
          <p:nvPr/>
        </p:nvSpPr>
        <p:spPr>
          <a:xfrm>
            <a:off x="7042744" y="1457186"/>
            <a:ext cx="4148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Paul, </a:t>
            </a:r>
            <a:r>
              <a:rPr lang="en-US" dirty="0" err="1"/>
              <a:t>Pentong</a:t>
            </a:r>
            <a:r>
              <a:rPr lang="en-US" dirty="0"/>
              <a:t> </a:t>
            </a:r>
            <a:r>
              <a:rPr lang="en-US" dirty="0" err="1"/>
              <a:t>Militayr</a:t>
            </a:r>
            <a:r>
              <a:rPr lang="en-US" dirty="0"/>
              <a:t> Base </a:t>
            </a:r>
            <a:r>
              <a:rPr lang="en-US" dirty="0" err="1"/>
              <a:t>Neutrate</a:t>
            </a:r>
            <a:endParaRPr lang="en-US" dirty="0"/>
          </a:p>
          <a:p>
            <a:r>
              <a:rPr lang="en-US" dirty="0" err="1"/>
              <a:t>Bundeskansler</a:t>
            </a:r>
            <a:r>
              <a:rPr lang="en-US" dirty="0"/>
              <a:t> Schroeder, </a:t>
            </a:r>
            <a:r>
              <a:rPr lang="en-US" dirty="0" err="1"/>
              <a:t>germahrd</a:t>
            </a:r>
            <a:endParaRPr lang="en-US" dirty="0"/>
          </a:p>
          <a:p>
            <a:r>
              <a:rPr lang="en-US" sz="800" strike="sngStrike" dirty="0" err="1"/>
              <a:t>Roth.lisa.schroder</a:t>
            </a:r>
            <a:endParaRPr lang="en-US" sz="800" strike="sngStrike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B1CFC56-1FE4-4D67-AD28-D20243B5CD2D}"/>
              </a:ext>
            </a:extLst>
          </p:cNvPr>
          <p:cNvCxnSpPr/>
          <p:nvPr/>
        </p:nvCxnSpPr>
        <p:spPr>
          <a:xfrm>
            <a:off x="6478634" y="1164010"/>
            <a:ext cx="687267" cy="878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3726C9-C069-49E9-8DE4-4241B1BC02B7}"/>
              </a:ext>
            </a:extLst>
          </p:cNvPr>
          <p:cNvSpPr txBox="1"/>
          <p:nvPr/>
        </p:nvSpPr>
        <p:spPr>
          <a:xfrm>
            <a:off x="6269945" y="1009300"/>
            <a:ext cx="28071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VIRING:HOMCEI:CHANLORE</a:t>
            </a:r>
          </a:p>
          <a:p>
            <a:r>
              <a:rPr lang="en-US" sz="900" dirty="0"/>
              <a:t>(book; ATB </a:t>
            </a:r>
            <a:r>
              <a:rPr lang="en-US" sz="900" dirty="0" err="1"/>
              <a:t>male,femal</a:t>
            </a:r>
            <a:r>
              <a:rPr lang="en-US" sz="900" dirty="0"/>
              <a:t> </a:t>
            </a:r>
            <a:r>
              <a:rPr lang="en-US" sz="900" dirty="0" err="1"/>
              <a:t>merkel</a:t>
            </a:r>
            <a:r>
              <a:rPr lang="en-US" sz="900" dirty="0"/>
              <a:t>/</a:t>
            </a:r>
            <a:r>
              <a:rPr lang="en-US" sz="900" dirty="0" err="1"/>
              <a:t>shcokder,sam</a:t>
            </a:r>
            <a:r>
              <a:rPr lang="en-US" sz="900" dirty="0"/>
              <a:t>/VIRINGAI)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816087-385C-4376-AA01-388F78A7FFFF}"/>
              </a:ext>
            </a:extLst>
          </p:cNvPr>
          <p:cNvSpPr txBox="1"/>
          <p:nvPr/>
        </p:nvSpPr>
        <p:spPr>
          <a:xfrm>
            <a:off x="4078395" y="954146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strike="sngStrike" dirty="0" err="1"/>
              <a:t>bm-dns</a:t>
            </a:r>
            <a:r>
              <a:rPr lang="en-US" dirty="0" err="1"/>
              <a:t>:</a:t>
            </a:r>
            <a:r>
              <a:rPr lang="en-US" sz="1100" strike="sngStrike" dirty="0" err="1"/>
              <a:t>season.com</a:t>
            </a:r>
            <a:endParaRPr lang="en-US" sz="1100" strike="sngStrike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857DCF-C8AD-4020-8FF4-AD09E9560D10}"/>
              </a:ext>
            </a:extLst>
          </p:cNvPr>
          <p:cNvSpPr txBox="1"/>
          <p:nvPr/>
        </p:nvSpPr>
        <p:spPr>
          <a:xfrm>
            <a:off x="4129756" y="2465507"/>
            <a:ext cx="39324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Short: 88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z="800" strike="sngStrike" dirty="0"/>
              <a:t>Military wore short pants </a:t>
            </a:r>
            <a:r>
              <a:rPr lang="en-US" sz="800" strike="sngStrike" dirty="0" err="1"/>
              <a:t>Schroode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evaluaed</a:t>
            </a:r>
            <a:r>
              <a:rPr lang="en-US" sz="800" strike="sngStrike" dirty="0"/>
              <a:t> I </a:t>
            </a:r>
            <a:r>
              <a:rPr lang="en-US" sz="800" strike="sngStrike" dirty="0" err="1"/>
              <a:t>nsame</a:t>
            </a:r>
            <a:r>
              <a:rPr lang="en-US" sz="800" strike="sngStrike" dirty="0"/>
              <a:t>,</a:t>
            </a:r>
          </a:p>
          <a:p>
            <a:r>
              <a:rPr lang="en-US" sz="800" strike="sngStrike" dirty="0"/>
              <a:t>Guy wearing shorts in winter.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DF847B-2A1D-44EB-9D5C-E42BCECE88B2}"/>
              </a:ext>
            </a:extLst>
          </p:cNvPr>
          <p:cNvSpPr txBox="1"/>
          <p:nvPr/>
        </p:nvSpPr>
        <p:spPr>
          <a:xfrm>
            <a:off x="4546600" y="2093142"/>
            <a:ext cx="16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</a:t>
            </a:r>
            <a:r>
              <a:rPr lang="en-US" dirty="0"/>
              <a:t>: </a:t>
            </a:r>
            <a:r>
              <a:rPr lang="en-US" sz="1200" strike="sngStrike" dirty="0" err="1"/>
              <a:t>Ghoeh</a:t>
            </a:r>
            <a:r>
              <a:rPr lang="en-US" sz="1200" strike="sngStrike" dirty="0"/>
              <a:t>(Jackson)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8CDD2F4-2ABE-422A-A289-8F6A2E122275}"/>
              </a:ext>
            </a:extLst>
          </p:cNvPr>
          <p:cNvSpPr/>
          <p:nvPr/>
        </p:nvSpPr>
        <p:spPr>
          <a:xfrm>
            <a:off x="5104538" y="1403090"/>
            <a:ext cx="6362700" cy="10945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JANET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37EEB17-8ACB-4726-8216-29B59E6E03CF}"/>
              </a:ext>
            </a:extLst>
          </p:cNvPr>
          <p:cNvSpPr/>
          <p:nvPr/>
        </p:nvSpPr>
        <p:spPr>
          <a:xfrm>
            <a:off x="5178605" y="2571252"/>
            <a:ext cx="6362700" cy="2088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605BEB-84DA-4A0D-9492-590C81CD6DAE}"/>
              </a:ext>
            </a:extLst>
          </p:cNvPr>
          <p:cNvCxnSpPr/>
          <p:nvPr/>
        </p:nvCxnSpPr>
        <p:spPr>
          <a:xfrm flipH="1">
            <a:off x="2590800" y="3429000"/>
            <a:ext cx="106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A383E7F-2694-4DF1-B0B5-6646BBE2A175}"/>
              </a:ext>
            </a:extLst>
          </p:cNvPr>
          <p:cNvSpPr txBox="1"/>
          <p:nvPr/>
        </p:nvSpPr>
        <p:spPr>
          <a:xfrm>
            <a:off x="1651000" y="5388619"/>
            <a:ext cx="1346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Gary </a:t>
            </a:r>
            <a:r>
              <a:rPr lang="en-US" sz="800" strike="sngStrike" dirty="0" err="1"/>
              <a:t>fred</a:t>
            </a:r>
            <a:endParaRPr lang="en-US" sz="800" strike="sngStrike" dirty="0"/>
          </a:p>
          <a:p>
            <a:r>
              <a:rPr lang="en-US" sz="800" strike="sngStrike" dirty="0" err="1"/>
              <a:t>Telsa</a:t>
            </a:r>
            <a:r>
              <a:rPr lang="en-US" sz="800" strike="sngStrike" dirty="0"/>
              <a:t> Apple </a:t>
            </a:r>
            <a:r>
              <a:rPr lang="en-US" sz="800" strike="sngStrike" dirty="0" err="1"/>
              <a:t>Comptuer</a:t>
            </a:r>
            <a:endParaRPr lang="en-US" sz="800" strike="sngStrike" dirty="0"/>
          </a:p>
          <a:p>
            <a:r>
              <a:rPr lang="en-US" sz="800" dirty="0"/>
              <a:t>VIRIGNI </a:t>
            </a:r>
            <a:r>
              <a:rPr lang="en-US" sz="800" strike="sngStrike" dirty="0"/>
              <a:t>bay rea news </a:t>
            </a:r>
            <a:r>
              <a:rPr lang="en-US" sz="800" strike="sngStrike" dirty="0" err="1"/>
              <a:t>haner</a:t>
            </a:r>
            <a:endParaRPr lang="en-US" sz="800" strike="sngStrike" dirty="0"/>
          </a:p>
          <a:p>
            <a:r>
              <a:rPr lang="en-US" sz="800" strike="sngStrike" dirty="0" err="1"/>
              <a:t>Lias</a:t>
            </a:r>
            <a:r>
              <a:rPr lang="en-US" sz="800" strike="sngStrike" dirty="0"/>
              <a:t> !auntie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D89C48-05B1-4A5E-B883-18B021D0C2CA}"/>
              </a:ext>
            </a:extLst>
          </p:cNvPr>
          <p:cNvSpPr txBox="1"/>
          <p:nvPr/>
        </p:nvSpPr>
        <p:spPr>
          <a:xfrm>
            <a:off x="1291007" y="512917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CFB2D9A-C43F-482D-9CAA-B8CB1914D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078" y="5750866"/>
            <a:ext cx="714913" cy="53549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79988D8-930B-4090-9A22-752F810EC4BC}"/>
              </a:ext>
            </a:extLst>
          </p:cNvPr>
          <p:cNvCxnSpPr/>
          <p:nvPr/>
        </p:nvCxnSpPr>
        <p:spPr>
          <a:xfrm flipH="1" flipV="1">
            <a:off x="2633106" y="5522079"/>
            <a:ext cx="844847" cy="8751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328739-98D8-4635-AAD5-F198AE8245A1}"/>
              </a:ext>
            </a:extLst>
          </p:cNvPr>
          <p:cNvSpPr txBox="1"/>
          <p:nvPr/>
        </p:nvSpPr>
        <p:spPr>
          <a:xfrm>
            <a:off x="1130076" y="4461916"/>
            <a:ext cx="21403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HOMCDIE:NANA(</a:t>
            </a:r>
            <a:r>
              <a:rPr lang="en-US" sz="800" strike="sngStrike" dirty="0" err="1"/>
              <a:t>posche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3’’s a company</a:t>
            </a:r>
          </a:p>
          <a:p>
            <a:r>
              <a:rPr lang="en-US" dirty="0"/>
              <a:t>CPVA</a:t>
            </a:r>
          </a:p>
        </p:txBody>
      </p:sp>
    </p:spTree>
    <p:extLst>
      <p:ext uri="{BB962C8B-B14F-4D97-AF65-F5344CB8AC3E}">
        <p14:creationId xmlns:p14="http://schemas.microsoft.com/office/powerpoint/2010/main" val="3984944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0504E18-3F69-4CE8-967D-E32018024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6665" y="4016622"/>
            <a:ext cx="783409" cy="7206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EB1864-49B4-418B-9525-11684019E1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11" y="2099465"/>
            <a:ext cx="1362407" cy="994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66000-FC76-42F2-A19B-0CAD04A823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8A3-F796-4C06-A813-0E3272D8890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06E5A6-11DB-4F0F-9F97-34039EAAC17C}"/>
              </a:ext>
            </a:extLst>
          </p:cNvPr>
          <p:cNvSpPr txBox="1"/>
          <p:nvPr/>
        </p:nvSpPr>
        <p:spPr>
          <a:xfrm>
            <a:off x="6655981" y="3094074"/>
            <a:ext cx="2654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soviet </a:t>
            </a:r>
            <a:r>
              <a:rPr lang="en-US" strike="sngStrike" dirty="0" err="1"/>
              <a:t>unin</a:t>
            </a:r>
            <a:r>
              <a:rPr lang="en-US" strike="sngStrike" dirty="0"/>
              <a:t> cannot fail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A4E71B-2422-4741-AC81-A23A41AEE760}"/>
              </a:ext>
            </a:extLst>
          </p:cNvPr>
          <p:cNvSpPr txBox="1"/>
          <p:nvPr/>
        </p:nvSpPr>
        <p:spPr>
          <a:xfrm>
            <a:off x="5961909" y="2432642"/>
            <a:ext cx="329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Guy(</a:t>
            </a:r>
            <a:r>
              <a:rPr lang="en-US" strike="sngStrike" dirty="0" err="1"/>
              <a:t>Poliction</a:t>
            </a:r>
            <a:r>
              <a:rPr lang="en-US" strike="sngStrike" dirty="0"/>
              <a:t>) talking to </a:t>
            </a:r>
            <a:r>
              <a:rPr lang="en-US" strike="sngStrike" dirty="0" err="1"/>
              <a:t>himeself</a:t>
            </a:r>
            <a:endParaRPr lang="en-US" strike="sngStrik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EA5AFC-232A-4520-8885-F1DE4E825C42}"/>
              </a:ext>
            </a:extLst>
          </p:cNvPr>
          <p:cNvCxnSpPr>
            <a:cxnSpLocks/>
          </p:cNvCxnSpPr>
          <p:nvPr/>
        </p:nvCxnSpPr>
        <p:spPr>
          <a:xfrm>
            <a:off x="9664995" y="1871330"/>
            <a:ext cx="1116419" cy="155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9589AB5-45AB-4BEA-A8E2-D87015F4E91F}"/>
              </a:ext>
            </a:extLst>
          </p:cNvPr>
          <p:cNvCxnSpPr>
            <a:cxnSpLocks/>
          </p:cNvCxnSpPr>
          <p:nvPr/>
        </p:nvCxnSpPr>
        <p:spPr>
          <a:xfrm>
            <a:off x="9980426" y="2051153"/>
            <a:ext cx="1116419" cy="155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578AB31-C69D-4648-9AA6-F934CE1B634B}"/>
              </a:ext>
            </a:extLst>
          </p:cNvPr>
          <p:cNvSpPr txBox="1"/>
          <p:nvPr/>
        </p:nvSpPr>
        <p:spPr>
          <a:xfrm>
            <a:off x="8165805" y="4816549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Alg</a:t>
            </a:r>
            <a:r>
              <a:rPr lang="en-US" dirty="0"/>
              <a:t>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Arim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Agron</a:t>
            </a:r>
            <a:r>
              <a:rPr lang="en-US" sz="800" strike="sngStrike" dirty="0"/>
              <a:t> !</a:t>
            </a:r>
            <a:r>
              <a:rPr lang="en-US" sz="800" strike="sngStrike" dirty="0" err="1"/>
              <a:t>arton</a:t>
            </a:r>
            <a:endParaRPr lang="en-US" sz="800" strike="sngStrike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D429647-6517-46D4-9B41-21896C673155}"/>
              </a:ext>
            </a:extLst>
          </p:cNvPr>
          <p:cNvCxnSpPr>
            <a:endCxn id="15" idx="0"/>
          </p:cNvCxnSpPr>
          <p:nvPr/>
        </p:nvCxnSpPr>
        <p:spPr>
          <a:xfrm flipV="1">
            <a:off x="7846828" y="4816549"/>
            <a:ext cx="1095792" cy="54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E5B204F-4E34-48BB-BC36-65B84BCDEA21}"/>
              </a:ext>
            </a:extLst>
          </p:cNvPr>
          <p:cNvSpPr/>
          <p:nvPr/>
        </p:nvSpPr>
        <p:spPr>
          <a:xfrm>
            <a:off x="8165805" y="5185881"/>
            <a:ext cx="3294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Guy(</a:t>
            </a:r>
            <a:r>
              <a:rPr lang="en-US" strike="sngStrike" dirty="0" err="1"/>
              <a:t>Poliction</a:t>
            </a:r>
            <a:r>
              <a:rPr lang="en-US" strike="sngStrike" dirty="0"/>
              <a:t>) talking to </a:t>
            </a:r>
            <a:r>
              <a:rPr lang="en-US" strike="sngStrike" dirty="0" err="1"/>
              <a:t>himeself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04813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B66000-FC76-42F2-A19B-0CAD04A823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8A3-F796-4C06-A813-0E3272D8890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287DDF-0701-4879-BBF9-50D848D8A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95" y="1883956"/>
            <a:ext cx="1666875" cy="1771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8BDDCE-E8EE-4B40-BF93-963FDDB61B18}"/>
              </a:ext>
            </a:extLst>
          </p:cNvPr>
          <p:cNvSpPr/>
          <p:nvPr/>
        </p:nvSpPr>
        <p:spPr>
          <a:xfrm>
            <a:off x="4805916" y="1988288"/>
            <a:ext cx="5231219" cy="156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CITY STANFORD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CE90D4-4E54-45EE-9D86-7A1AC18AE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21" y="3963581"/>
            <a:ext cx="3879179" cy="218203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41B2333-B0DE-48B3-A3C4-26D30FED42F3}"/>
              </a:ext>
            </a:extLst>
          </p:cNvPr>
          <p:cNvSpPr/>
          <p:nvPr/>
        </p:nvSpPr>
        <p:spPr>
          <a:xfrm>
            <a:off x="7708605" y="3963581"/>
            <a:ext cx="2881423" cy="232291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FF0392-F6BE-45FD-9150-4D7F374714BC}"/>
              </a:ext>
            </a:extLst>
          </p:cNvPr>
          <p:cNvSpPr txBox="1"/>
          <p:nvPr/>
        </p:nvSpPr>
        <p:spPr>
          <a:xfrm>
            <a:off x="6400800" y="3897224"/>
            <a:ext cx="513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Vice President, Stanford and United States of </a:t>
            </a:r>
            <a:r>
              <a:rPr lang="en-US" dirty="0" err="1"/>
              <a:t>Ameica</a:t>
            </a:r>
            <a:endParaRPr lang="en-US" dirty="0"/>
          </a:p>
          <a:p>
            <a:r>
              <a:rPr lang="en-US" dirty="0"/>
              <a:t>And </a:t>
            </a:r>
            <a:r>
              <a:rPr lang="en-US" dirty="0" err="1"/>
              <a:t>Secratry</a:t>
            </a:r>
            <a:r>
              <a:rPr lang="en-US" dirty="0"/>
              <a:t> of State (Logical).AVABILTIY, QOS, </a:t>
            </a:r>
            <a:r>
              <a:rPr lang="en-US" dirty="0" err="1"/>
              <a:t>etc</a:t>
            </a:r>
            <a:r>
              <a:rPr lang="en-US" dirty="0"/>
              <a:t>?</a:t>
            </a:r>
          </a:p>
          <a:p>
            <a:r>
              <a:rPr lang="en-US" dirty="0"/>
              <a:t>Radius, </a:t>
            </a:r>
            <a:r>
              <a:rPr lang="en-US" dirty="0" err="1"/>
              <a:t>nonpolicCfgLoigal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E4BE251-ED00-4DC7-B417-35D0234BE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605" y="6145619"/>
            <a:ext cx="342346" cy="21929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9BA79C-CFDD-447D-AB8A-ABAC58065F78}"/>
              </a:ext>
            </a:extLst>
          </p:cNvPr>
          <p:cNvCxnSpPr/>
          <p:nvPr/>
        </p:nvCxnSpPr>
        <p:spPr>
          <a:xfrm flipV="1">
            <a:off x="7403805" y="6145619"/>
            <a:ext cx="815162" cy="329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CBAB804-F4D3-400C-86AD-8C25B95E43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429" y="6364915"/>
            <a:ext cx="592322" cy="3317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99FD71-B40E-434B-9142-6094E1CE1E78}"/>
              </a:ext>
            </a:extLst>
          </p:cNvPr>
          <p:cNvCxnSpPr/>
          <p:nvPr/>
        </p:nvCxnSpPr>
        <p:spPr>
          <a:xfrm flipV="1">
            <a:off x="7556205" y="6298019"/>
            <a:ext cx="815162" cy="329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39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3473A3A8-2037-4695-9CD2-0D96B81D8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972" y="1843281"/>
            <a:ext cx="2359284" cy="29832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B66000-FC76-42F2-A19B-0CAD04A823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8A3-F796-4C06-A813-0E3272D8890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79EF23-F995-4FCE-90FB-5B46253D6E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85" y="3159863"/>
            <a:ext cx="445239" cy="6678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7F5570-5D62-4910-A6F6-98B77ADCE476}"/>
              </a:ext>
            </a:extLst>
          </p:cNvPr>
          <p:cNvCxnSpPr/>
          <p:nvPr/>
        </p:nvCxnSpPr>
        <p:spPr>
          <a:xfrm>
            <a:off x="5103628" y="2716619"/>
            <a:ext cx="1137684" cy="142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C117511-9027-436B-A25A-D8A7805D9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721" y="3256663"/>
            <a:ext cx="624220" cy="62422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FC3769-BB8C-42AE-85FD-694875E86AAF}"/>
              </a:ext>
            </a:extLst>
          </p:cNvPr>
          <p:cNvCxnSpPr/>
          <p:nvPr/>
        </p:nvCxnSpPr>
        <p:spPr>
          <a:xfrm>
            <a:off x="6358270" y="2812312"/>
            <a:ext cx="1297172" cy="1531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8383674-D12B-4DBA-B324-80798A8E23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93" y="2357437"/>
            <a:ext cx="2143125" cy="21431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818A65F-46D3-469F-8A3A-2D1165FBB680}"/>
              </a:ext>
            </a:extLst>
          </p:cNvPr>
          <p:cNvCxnSpPr/>
          <p:nvPr/>
        </p:nvCxnSpPr>
        <p:spPr>
          <a:xfrm flipV="1">
            <a:off x="1903228" y="1786270"/>
            <a:ext cx="3540642" cy="340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7F8F5DE-56F9-4BD2-A558-46CE83BC9A6F}"/>
              </a:ext>
            </a:extLst>
          </p:cNvPr>
          <p:cNvSpPr txBox="1"/>
          <p:nvPr/>
        </p:nvSpPr>
        <p:spPr>
          <a:xfrm>
            <a:off x="2286000" y="160551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F969CE-1812-4BC8-A398-8FDEB00C8AE0}"/>
              </a:ext>
            </a:extLst>
          </p:cNvPr>
          <p:cNvSpPr/>
          <p:nvPr/>
        </p:nvSpPr>
        <p:spPr>
          <a:xfrm>
            <a:off x="3104707" y="1224923"/>
            <a:ext cx="1456660" cy="10738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810125-3229-401B-BB21-2FD39FF756B2}"/>
              </a:ext>
            </a:extLst>
          </p:cNvPr>
          <p:cNvSpPr txBox="1"/>
          <p:nvPr/>
        </p:nvSpPr>
        <p:spPr>
          <a:xfrm>
            <a:off x="4776418" y="1605516"/>
            <a:ext cx="239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34E433-A10F-4376-8449-4730DA0E0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897" y="2880472"/>
            <a:ext cx="1523810" cy="7523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B46119A-A4C3-452C-9949-402469376E1A}"/>
              </a:ext>
            </a:extLst>
          </p:cNvPr>
          <p:cNvSpPr txBox="1"/>
          <p:nvPr/>
        </p:nvSpPr>
        <p:spPr>
          <a:xfrm>
            <a:off x="2978177" y="489097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!HOMICIDE:NANA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E1AABE3-6C6E-4632-B476-E5A2A27FF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897" y="4812497"/>
            <a:ext cx="1523810" cy="75238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BEBF843-2A04-4D68-80EE-816546315518}"/>
              </a:ext>
            </a:extLst>
          </p:cNvPr>
          <p:cNvSpPr/>
          <p:nvPr/>
        </p:nvSpPr>
        <p:spPr>
          <a:xfrm>
            <a:off x="9983972" y="4667693"/>
            <a:ext cx="1169581" cy="18394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BC2201E-EB6D-4E2E-949C-0043952F154E}"/>
              </a:ext>
            </a:extLst>
          </p:cNvPr>
          <p:cNvCxnSpPr>
            <a:stCxn id="30" idx="1"/>
            <a:endCxn id="30" idx="3"/>
          </p:cNvCxnSpPr>
          <p:nvPr/>
        </p:nvCxnSpPr>
        <p:spPr>
          <a:xfrm>
            <a:off x="9983972" y="5587410"/>
            <a:ext cx="116958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257AA72E-2168-4F2C-98F2-384325A330E0}"/>
              </a:ext>
            </a:extLst>
          </p:cNvPr>
          <p:cNvSpPr/>
          <p:nvPr/>
        </p:nvSpPr>
        <p:spPr>
          <a:xfrm>
            <a:off x="10302949" y="5260309"/>
            <a:ext cx="616688" cy="640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3C507D3-1431-4C0B-A073-1B4AB9BD0F60}"/>
              </a:ext>
            </a:extLst>
          </p:cNvPr>
          <p:cNvSpPr/>
          <p:nvPr/>
        </p:nvSpPr>
        <p:spPr>
          <a:xfrm>
            <a:off x="10644963" y="2880472"/>
            <a:ext cx="1169581" cy="18394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4A1F380-D12D-4EE3-A060-ED3C51D1A572}"/>
              </a:ext>
            </a:extLst>
          </p:cNvPr>
          <p:cNvCxnSpPr>
            <a:stCxn id="34" idx="1"/>
            <a:endCxn id="34" idx="3"/>
          </p:cNvCxnSpPr>
          <p:nvPr/>
        </p:nvCxnSpPr>
        <p:spPr>
          <a:xfrm>
            <a:off x="10644963" y="3800189"/>
            <a:ext cx="1169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E41A6644-30B4-4E9B-ACC7-0FE7170F969C}"/>
              </a:ext>
            </a:extLst>
          </p:cNvPr>
          <p:cNvSpPr/>
          <p:nvPr/>
        </p:nvSpPr>
        <p:spPr>
          <a:xfrm>
            <a:off x="10963940" y="3473088"/>
            <a:ext cx="616688" cy="640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51A82D0-2168-4CDD-B8D9-0061A2F3FA0A}"/>
              </a:ext>
            </a:extLst>
          </p:cNvPr>
          <p:cNvSpPr/>
          <p:nvPr/>
        </p:nvSpPr>
        <p:spPr>
          <a:xfrm>
            <a:off x="10132828" y="1552356"/>
            <a:ext cx="1818167" cy="11207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9180B63-3516-4B35-BB30-5A00EE05E3C5}"/>
              </a:ext>
            </a:extLst>
          </p:cNvPr>
          <p:cNvSpPr/>
          <p:nvPr/>
        </p:nvSpPr>
        <p:spPr>
          <a:xfrm>
            <a:off x="10756605" y="3679015"/>
            <a:ext cx="616688" cy="64076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12887E0-93B7-4C96-AAB7-28A307479BC3}"/>
              </a:ext>
            </a:extLst>
          </p:cNvPr>
          <p:cNvSpPr/>
          <p:nvPr/>
        </p:nvSpPr>
        <p:spPr>
          <a:xfrm>
            <a:off x="10889827" y="3507341"/>
            <a:ext cx="616688" cy="64076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4F0F19D-6EAA-4F98-8E39-B7BF6B790850}"/>
              </a:ext>
            </a:extLst>
          </p:cNvPr>
          <p:cNvCxnSpPr>
            <a:stCxn id="41" idx="3"/>
          </p:cNvCxnSpPr>
          <p:nvPr/>
        </p:nvCxnSpPr>
        <p:spPr>
          <a:xfrm flipV="1">
            <a:off x="10846917" y="3880883"/>
            <a:ext cx="218032" cy="345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71B45F1-C760-4632-B5BA-F4B3979E518F}"/>
              </a:ext>
            </a:extLst>
          </p:cNvPr>
          <p:cNvCxnSpPr/>
          <p:nvPr/>
        </p:nvCxnSpPr>
        <p:spPr>
          <a:xfrm>
            <a:off x="11153553" y="3747978"/>
            <a:ext cx="281003" cy="139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4141950-A629-4899-A529-73739127964B}"/>
              </a:ext>
            </a:extLst>
          </p:cNvPr>
          <p:cNvCxnSpPr>
            <a:stCxn id="42" idx="7"/>
          </p:cNvCxnSpPr>
          <p:nvPr/>
        </p:nvCxnSpPr>
        <p:spPr>
          <a:xfrm flipV="1">
            <a:off x="11416203" y="3159863"/>
            <a:ext cx="90312" cy="441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3463FB-A38C-47F1-92BE-6E24812CF307}"/>
              </a:ext>
            </a:extLst>
          </p:cNvPr>
          <p:cNvCxnSpPr/>
          <p:nvPr/>
        </p:nvCxnSpPr>
        <p:spPr>
          <a:xfrm flipH="1">
            <a:off x="11373293" y="3016007"/>
            <a:ext cx="205024" cy="125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11EDC4-5FAC-47B3-A818-CA7C63B4F177}"/>
              </a:ext>
            </a:extLst>
          </p:cNvPr>
          <p:cNvCxnSpPr>
            <a:endCxn id="34" idx="0"/>
          </p:cNvCxnSpPr>
          <p:nvPr/>
        </p:nvCxnSpPr>
        <p:spPr>
          <a:xfrm flipV="1">
            <a:off x="11198171" y="2880472"/>
            <a:ext cx="31583" cy="313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22D54C8-A6F0-4E43-96D5-359A0765114D}"/>
              </a:ext>
            </a:extLst>
          </p:cNvPr>
          <p:cNvSpPr txBox="1"/>
          <p:nvPr/>
        </p:nvSpPr>
        <p:spPr>
          <a:xfrm>
            <a:off x="10302949" y="1900581"/>
            <a:ext cx="16285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SQ.ADAM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dominate,domiqe</a:t>
            </a:r>
            <a:r>
              <a:rPr lang="en-US" sz="800" strike="sngStrike" dirty="0"/>
              <a:t>)</a:t>
            </a:r>
          </a:p>
          <a:p>
            <a:r>
              <a:rPr lang="en-US" dirty="0" err="1"/>
              <a:t>CHAIR</a:t>
            </a:r>
            <a:r>
              <a:rPr lang="en-US" sz="800" strike="sngStrike" dirty="0" err="1"/>
              <a:t>,cane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6AC499-C6AE-4AA9-88A1-8370C135F93D}"/>
              </a:ext>
            </a:extLst>
          </p:cNvPr>
          <p:cNvSpPr txBox="1"/>
          <p:nvPr/>
        </p:nvSpPr>
        <p:spPr>
          <a:xfrm>
            <a:off x="9732737" y="1073840"/>
            <a:ext cx="24624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V1.ipx.v2.PREA.SaintRita</a:t>
            </a:r>
          </a:p>
          <a:p>
            <a:r>
              <a:rPr lang="en-US" dirty="0"/>
              <a:t>HOCME:SUNSTROK</a:t>
            </a:r>
          </a:p>
          <a:p>
            <a:r>
              <a:rPr lang="en-US" sz="800" strike="sngStrike" dirty="0"/>
              <a:t>Face on picture look </a:t>
            </a:r>
            <a:r>
              <a:rPr lang="en-US" sz="800" strike="sngStrike" dirty="0" err="1"/>
              <a:t>olie</a:t>
            </a:r>
            <a:r>
              <a:rPr lang="en-US" sz="800" strike="sngStrike" dirty="0"/>
              <a:t> has to go to bathroom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58AD79-B017-4D2C-8708-59D93B96CB70}"/>
              </a:ext>
            </a:extLst>
          </p:cNvPr>
          <p:cNvSpPr txBox="1"/>
          <p:nvPr/>
        </p:nvSpPr>
        <p:spPr>
          <a:xfrm>
            <a:off x="9720647" y="870566"/>
            <a:ext cx="22525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FBI:KIDNAPPIGN</a:t>
            </a:r>
          </a:p>
          <a:p>
            <a:r>
              <a:rPr lang="en-US" sz="800" dirty="0" err="1"/>
              <a:t>Monpoloy.nonPociScheruder.nonPoceiMotorcyel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66287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B66000-FC76-42F2-A19B-0CAD04A823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8A3-F796-4C06-A813-0E3272D8890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D101DE-7529-4CAA-831D-EE2EA7148456}"/>
              </a:ext>
            </a:extLst>
          </p:cNvPr>
          <p:cNvSpPr txBox="1"/>
          <p:nvPr/>
        </p:nvSpPr>
        <p:spPr>
          <a:xfrm>
            <a:off x="3508744" y="2456121"/>
            <a:ext cx="5953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WAR.!HOMICIDE:SUNSTORKE.</a:t>
            </a:r>
          </a:p>
          <a:p>
            <a:r>
              <a:rPr lang="en-US" dirty="0"/>
              <a:t>	!HOMICIDE:CHANLOR(WWI </a:t>
            </a:r>
            <a:r>
              <a:rPr lang="en-US" sz="800" strike="sngStrike" dirty="0" err="1"/>
              <a:t>ghcoeh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schulz.micehal.bau,elke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berney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deroberits</a:t>
            </a:r>
            <a:r>
              <a:rPr lang="en-US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B2D4ED-2CF5-4148-8F27-15FD44421575}"/>
              </a:ext>
            </a:extLst>
          </p:cNvPr>
          <p:cNvSpPr txBox="1"/>
          <p:nvPr/>
        </p:nvSpPr>
        <p:spPr>
          <a:xfrm>
            <a:off x="4433777" y="3059668"/>
            <a:ext cx="372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  <a:r>
              <a:rPr lang="en-US" dirty="0"/>
              <a:t>.NAME CHANE</a:t>
            </a:r>
            <a:r>
              <a:rPr lang="en-US" strike="sngStrike" dirty="0"/>
              <a:t>(free pizza)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073A11-9403-40DA-AD06-3EFC62C3E2D7}"/>
              </a:ext>
            </a:extLst>
          </p:cNvPr>
          <p:cNvSpPr txBox="1"/>
          <p:nvPr/>
        </p:nvSpPr>
        <p:spPr>
          <a:xfrm>
            <a:off x="3997842" y="3806456"/>
            <a:ext cx="4619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 </a:t>
            </a:r>
            <a:r>
              <a:rPr lang="en-US" strike="sngStrike" dirty="0" err="1"/>
              <a:t>schwein</a:t>
            </a:r>
            <a:r>
              <a:rPr lang="en-US" strike="sngStrike" dirty="0"/>
              <a:t>, go to bathroom  </a:t>
            </a:r>
          </a:p>
          <a:p>
            <a:r>
              <a:rPr lang="en-US" dirty="0" err="1"/>
              <a:t>SQ.</a:t>
            </a:r>
            <a:r>
              <a:rPr lang="en-US" strike="sngStrike" dirty="0" err="1"/>
              <a:t>lsint</a:t>
            </a:r>
            <a:r>
              <a:rPr lang="en-US" strike="sngStrike" dirty="0"/>
              <a:t>(capability to bring </a:t>
            </a:r>
            <a:r>
              <a:rPr lang="en-US" strike="sngStrike" dirty="0" err="1"/>
              <a:t>swhwi</a:t>
            </a:r>
            <a:r>
              <a:rPr lang="en-US" strike="sngStrike" dirty="0"/>
              <a:t> to bathroom)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6F66F-D1E3-4BAB-A954-4519BC497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12" y="3619489"/>
            <a:ext cx="2559073" cy="1666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A88063-2E50-420A-9997-46C65AB55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02" y="2583404"/>
            <a:ext cx="1800000" cy="1038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54D0129-09D1-4942-9112-B0CD821D2DAA}"/>
              </a:ext>
            </a:extLst>
          </p:cNvPr>
          <p:cNvSpPr txBox="1"/>
          <p:nvPr/>
        </p:nvSpPr>
        <p:spPr>
          <a:xfrm>
            <a:off x="3306725" y="5435724"/>
            <a:ext cx="487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 </a:t>
            </a:r>
            <a:r>
              <a:rPr lang="en-US" strike="sngStrike" dirty="0"/>
              <a:t>“</a:t>
            </a:r>
            <a:r>
              <a:rPr lang="en-US" strike="sngStrike" dirty="0" err="1"/>
              <a:t>toosit</a:t>
            </a:r>
            <a:r>
              <a:rPr lang="en-US" strike="sngStrike" dirty="0"/>
              <a:t>” and </a:t>
            </a:r>
            <a:r>
              <a:rPr lang="en-US" dirty="0"/>
              <a:t>Mary </a:t>
            </a:r>
            <a:r>
              <a:rPr lang="en-US" strike="sngStrike" dirty="0"/>
              <a:t>( Tyson and  to bathroom)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C5D369-377F-4A73-827F-ADC928162768}"/>
              </a:ext>
            </a:extLst>
          </p:cNvPr>
          <p:cNvSpPr txBox="1"/>
          <p:nvPr/>
        </p:nvSpPr>
        <p:spPr>
          <a:xfrm>
            <a:off x="3763925" y="5805056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are a </a:t>
            </a:r>
            <a:r>
              <a:rPr lang="en-US" sz="800" strike="sngStrike" dirty="0" err="1"/>
              <a:t>schwin</a:t>
            </a:r>
            <a:r>
              <a:rPr lang="en-US" sz="800" strike="sngStrike" dirty="0"/>
              <a:t> you saw </a:t>
            </a:r>
            <a:r>
              <a:rPr lang="en-US" dirty="0"/>
              <a:t>VINRIGINA </a:t>
            </a:r>
            <a:r>
              <a:rPr lang="en-US" sz="800" strike="sngStrike" dirty="0"/>
              <a:t>here is the </a:t>
            </a:r>
            <a:r>
              <a:rPr lang="en-US" sz="800" strike="sngStrike" dirty="0" err="1"/>
              <a:t>prision</a:t>
            </a:r>
            <a:endParaRPr lang="en-US" sz="800" strike="sngStri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51ED25-B3E2-4B4D-A389-43AC97522F89}"/>
              </a:ext>
            </a:extLst>
          </p:cNvPr>
          <p:cNvSpPr txBox="1"/>
          <p:nvPr/>
        </p:nvSpPr>
        <p:spPr>
          <a:xfrm>
            <a:off x="3147237" y="507421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JOSPHEH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6418EA0-2C95-40D2-A5CD-35B8653B4072}"/>
              </a:ext>
            </a:extLst>
          </p:cNvPr>
          <p:cNvSpPr txBox="1"/>
          <p:nvPr/>
        </p:nvSpPr>
        <p:spPr>
          <a:xfrm>
            <a:off x="2368614" y="4830243"/>
            <a:ext cx="604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 HOMCI:UR_UR_OPI: Mary </a:t>
            </a:r>
            <a:r>
              <a:rPr lang="en-US" strike="sngStrike" dirty="0"/>
              <a:t>life </a:t>
            </a:r>
            <a:r>
              <a:rPr lang="en-US" strike="sngStrike" dirty="0" err="1"/>
              <a:t>capcity</a:t>
            </a:r>
            <a:r>
              <a:rPr lang="en-US" strike="sngStrike" dirty="0"/>
              <a:t> to maintain </a:t>
            </a:r>
            <a:r>
              <a:rPr lang="en-US" strike="sngStrike" dirty="0" err="1"/>
              <a:t>prisioner</a:t>
            </a:r>
            <a:endParaRPr lang="en-US" strike="sngStrike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B73C4C2-CDC9-4E3C-840B-BAFCF1FA1EBC}"/>
              </a:ext>
            </a:extLst>
          </p:cNvPr>
          <p:cNvCxnSpPr/>
          <p:nvPr/>
        </p:nvCxnSpPr>
        <p:spPr>
          <a:xfrm>
            <a:off x="2530549" y="4731488"/>
            <a:ext cx="5653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24EF5FD-DAFC-455A-82A4-7EEFCC7623E3}"/>
              </a:ext>
            </a:extLst>
          </p:cNvPr>
          <p:cNvCxnSpPr/>
          <p:nvPr/>
        </p:nvCxnSpPr>
        <p:spPr>
          <a:xfrm>
            <a:off x="2626721" y="2300176"/>
            <a:ext cx="5653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B4CCBA3-76B8-4712-A0FC-63100C0157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24" y="5033457"/>
            <a:ext cx="593856" cy="44481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794983C-FEE3-4D66-994A-80A1A9ECC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18" y="5100821"/>
            <a:ext cx="657323" cy="36933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61B87B8-3106-4824-9A99-834C74E0A237}"/>
              </a:ext>
            </a:extLst>
          </p:cNvPr>
          <p:cNvCxnSpPr>
            <a:endCxn id="30" idx="0"/>
          </p:cNvCxnSpPr>
          <p:nvPr/>
        </p:nvCxnSpPr>
        <p:spPr>
          <a:xfrm flipH="1" flipV="1">
            <a:off x="5315580" y="5100821"/>
            <a:ext cx="596122" cy="334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DC52784-7B8E-4339-8D7F-36115B96521A}"/>
              </a:ext>
            </a:extLst>
          </p:cNvPr>
          <p:cNvSpPr/>
          <p:nvPr/>
        </p:nvSpPr>
        <p:spPr>
          <a:xfrm>
            <a:off x="4176090" y="5422160"/>
            <a:ext cx="10679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Volgograd prison gov</a:t>
            </a:r>
          </a:p>
        </p:txBody>
      </p:sp>
    </p:spTree>
    <p:extLst>
      <p:ext uri="{BB962C8B-B14F-4D97-AF65-F5344CB8AC3E}">
        <p14:creationId xmlns:p14="http://schemas.microsoft.com/office/powerpoint/2010/main" val="240592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50683A4F-E3BA-4387-B76A-EDDBA8128C50}"/>
              </a:ext>
            </a:extLst>
          </p:cNvPr>
          <p:cNvSpPr/>
          <p:nvPr/>
        </p:nvSpPr>
        <p:spPr>
          <a:xfrm>
            <a:off x="3072809" y="4253023"/>
            <a:ext cx="903768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B66000-FC76-42F2-A19B-0CAD04A82358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C3E8A3-F796-4C06-A813-0E3272D88904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21A1F9-E463-43CA-9D1C-1800D5676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615" y="2793206"/>
            <a:ext cx="1910856" cy="1271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E58EF-4621-45E3-9632-EE4767CD9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793" y="2793206"/>
            <a:ext cx="955104" cy="12715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80C04DB-C102-4D06-8AEC-D74FCCAF2B22}"/>
              </a:ext>
            </a:extLst>
          </p:cNvPr>
          <p:cNvSpPr/>
          <p:nvPr/>
        </p:nvSpPr>
        <p:spPr>
          <a:xfrm>
            <a:off x="2797520" y="2871268"/>
            <a:ext cx="4309578" cy="11089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E3811-465B-44E9-B613-D31828857044}"/>
              </a:ext>
            </a:extLst>
          </p:cNvPr>
          <p:cNvSpPr txBox="1"/>
          <p:nvPr/>
        </p:nvSpPr>
        <p:spPr>
          <a:xfrm>
            <a:off x="5761793" y="2115879"/>
            <a:ext cx="1618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ITIL</a:t>
            </a:r>
          </a:p>
          <a:p>
            <a:r>
              <a:rPr lang="en-US" strike="sngStrike" dirty="0"/>
              <a:t>Fatal Attraction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9A705-5888-497F-B642-754EB4379389}"/>
              </a:ext>
            </a:extLst>
          </p:cNvPr>
          <p:cNvSpPr txBox="1"/>
          <p:nvPr/>
        </p:nvSpPr>
        <p:spPr>
          <a:xfrm>
            <a:off x="6239345" y="1765005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</a:t>
            </a:r>
            <a:endParaRPr lang="en-US" strike="sngStrik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F68A58-D500-4390-8BE1-659E8957BEAC}"/>
              </a:ext>
            </a:extLst>
          </p:cNvPr>
          <p:cNvSpPr txBox="1"/>
          <p:nvPr/>
        </p:nvSpPr>
        <p:spPr>
          <a:xfrm>
            <a:off x="3072809" y="1850065"/>
            <a:ext cx="24515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Roth</a:t>
            </a:r>
          </a:p>
          <a:p>
            <a:r>
              <a:rPr lang="en-US" strike="sngStrike" dirty="0"/>
              <a:t>Visa</a:t>
            </a:r>
            <a:r>
              <a:rPr lang="en-US" dirty="0"/>
              <a:t> France</a:t>
            </a:r>
          </a:p>
          <a:p>
            <a:r>
              <a:rPr lang="en-US" dirty="0"/>
              <a:t>Lim, Ty </a:t>
            </a:r>
            <a:r>
              <a:rPr lang="en-US" dirty="0" err="1"/>
              <a:t>Cybesrouce</a:t>
            </a:r>
            <a:r>
              <a:rPr lang="en-US" dirty="0"/>
              <a:t>/Visa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61B14-19E6-48D3-B884-AF1079E5F541}"/>
              </a:ext>
            </a:extLst>
          </p:cNvPr>
          <p:cNvSpPr/>
          <p:nvPr/>
        </p:nvSpPr>
        <p:spPr>
          <a:xfrm>
            <a:off x="2785730" y="2501106"/>
            <a:ext cx="2976063" cy="26110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WEBSPHERE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5EE512-C10A-4E78-ACB4-22835A9BFA10}"/>
              </a:ext>
            </a:extLst>
          </p:cNvPr>
          <p:cNvCxnSpPr/>
          <p:nvPr/>
        </p:nvCxnSpPr>
        <p:spPr>
          <a:xfrm>
            <a:off x="5613991" y="2134337"/>
            <a:ext cx="893135" cy="366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C13626B-9244-48D2-802D-D5EE7E6B4266}"/>
              </a:ext>
            </a:extLst>
          </p:cNvPr>
          <p:cNvSpPr txBox="1"/>
          <p:nvPr/>
        </p:nvSpPr>
        <p:spPr>
          <a:xfrm>
            <a:off x="3072809" y="425302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GOOGLE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0882D4-DF93-42B3-BAC5-9D12420EF6CF}"/>
              </a:ext>
            </a:extLst>
          </p:cNvPr>
          <p:cNvSpPr/>
          <p:nvPr/>
        </p:nvSpPr>
        <p:spPr>
          <a:xfrm>
            <a:off x="3029204" y="4275692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GOOGLE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AD0E55A-CA49-4B7A-B7FA-AFB97B1EC791}"/>
              </a:ext>
            </a:extLst>
          </p:cNvPr>
          <p:cNvSpPr/>
          <p:nvPr/>
        </p:nvSpPr>
        <p:spPr>
          <a:xfrm>
            <a:off x="2977116" y="4298361"/>
            <a:ext cx="990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GOOGLE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E14E814-7E5C-46DD-8B72-6CCC62172415}"/>
              </a:ext>
            </a:extLst>
          </p:cNvPr>
          <p:cNvCxnSpPr/>
          <p:nvPr/>
        </p:nvCxnSpPr>
        <p:spPr>
          <a:xfrm flipV="1">
            <a:off x="3072809" y="4064794"/>
            <a:ext cx="990977" cy="602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16E06533-E6E7-45F4-825B-B4EBB5B2A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743" y="4475055"/>
            <a:ext cx="354197" cy="284774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5834AF5-C2F1-4302-9C35-2810FA5AC7FD}"/>
              </a:ext>
            </a:extLst>
          </p:cNvPr>
          <p:cNvCxnSpPr/>
          <p:nvPr/>
        </p:nvCxnSpPr>
        <p:spPr>
          <a:xfrm flipV="1">
            <a:off x="5907765" y="4177112"/>
            <a:ext cx="463280" cy="691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CAEF7C3-EE68-4235-BEF8-8D0DC70BC2AB}"/>
              </a:ext>
            </a:extLst>
          </p:cNvPr>
          <p:cNvSpPr txBox="1"/>
          <p:nvPr/>
        </p:nvSpPr>
        <p:spPr>
          <a:xfrm>
            <a:off x="6704142" y="4552846"/>
            <a:ext cx="430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!VIRIGNIA.!</a:t>
            </a:r>
            <a:r>
              <a:rPr lang="en-US" dirty="0" err="1"/>
              <a:t>HOCMEI:JSUES.LISA.l</a:t>
            </a:r>
            <a:r>
              <a:rPr lang="en-US" strike="sngStrike" dirty="0" err="1"/>
              <a:t>sitn</a:t>
            </a:r>
            <a:r>
              <a:rPr lang="en-US" strike="sngStrike" dirty="0"/>
              <a:t>(</a:t>
            </a:r>
            <a:r>
              <a:rPr lang="en-US" strike="sngStrike" dirty="0" err="1"/>
              <a:t>susicie</a:t>
            </a:r>
            <a:r>
              <a:rPr lang="en-US" strike="sngStrike" dirty="0"/>
              <a:t>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8DA5D1-4E23-4D30-BD00-310FDFD25922}"/>
              </a:ext>
            </a:extLst>
          </p:cNvPr>
          <p:cNvSpPr txBox="1"/>
          <p:nvPr/>
        </p:nvSpPr>
        <p:spPr>
          <a:xfrm>
            <a:off x="5421493" y="1315410"/>
            <a:ext cx="2799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CPVA.HOMCID:CHANGLROE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1765F42-9171-4BEA-ABBE-59663B4F6993}"/>
              </a:ext>
            </a:extLst>
          </p:cNvPr>
          <p:cNvSpPr txBox="1"/>
          <p:nvPr/>
        </p:nvSpPr>
        <p:spPr>
          <a:xfrm>
            <a:off x="2625663" y="1321003"/>
            <a:ext cx="279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  <a:r>
              <a:rPr lang="en-US" strike="sngStrike" dirty="0"/>
              <a:t>(</a:t>
            </a:r>
            <a:r>
              <a:rPr lang="en-US" strike="sngStrike" dirty="0" err="1"/>
              <a:t>ghcoeho</a:t>
            </a:r>
            <a:r>
              <a:rPr lang="en-US" strike="sngStrike" dirty="0"/>
              <a:t>(visa </a:t>
            </a:r>
            <a:r>
              <a:rPr lang="en-US" dirty="0"/>
              <a:t>France)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7FEC02-F780-4B42-BEFE-E99288FDBDDC}"/>
              </a:ext>
            </a:extLst>
          </p:cNvPr>
          <p:cNvSpPr txBox="1"/>
          <p:nvPr/>
        </p:nvSpPr>
        <p:spPr>
          <a:xfrm>
            <a:off x="1972920" y="12162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D99CE0-FD45-4144-B9A1-FE1C69276807}"/>
              </a:ext>
            </a:extLst>
          </p:cNvPr>
          <p:cNvSpPr txBox="1"/>
          <p:nvPr/>
        </p:nvSpPr>
        <p:spPr>
          <a:xfrm>
            <a:off x="1962929" y="929002"/>
            <a:ext cx="10020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2008</a:t>
            </a:r>
            <a:r>
              <a:rPr lang="en-US" dirty="0"/>
              <a:t> </a:t>
            </a:r>
            <a:r>
              <a:rPr lang="en-US" dirty="0" err="1"/>
              <a:t>SQ.CPVA.docs.HOMCEI:NANA.VIGIRNAI</a:t>
            </a:r>
            <a:r>
              <a:rPr lang="en-US" dirty="0"/>
              <a:t>( </a:t>
            </a:r>
            <a:r>
              <a:rPr lang="en-US" strike="sngStrike" dirty="0" err="1"/>
              <a:t>elebith</a:t>
            </a:r>
            <a:r>
              <a:rPr lang="en-US" dirty="0"/>
              <a:t>).</a:t>
            </a:r>
            <a:r>
              <a:rPr lang="en-US" dirty="0" err="1"/>
              <a:t>WWI.</a:t>
            </a:r>
            <a:r>
              <a:rPr lang="en-US" strike="sngStrike" dirty="0" err="1"/>
              <a:t>pflants</a:t>
            </a:r>
            <a:r>
              <a:rPr lang="en-US" strike="sngStrike" dirty="0"/>
              <a:t> by </a:t>
            </a:r>
            <a:r>
              <a:rPr lang="en-US" strike="sngStrike" dirty="0" err="1"/>
              <a:t>websphere.</a:t>
            </a:r>
            <a:r>
              <a:rPr lang="en-US" dirty="0" err="1"/>
              <a:t>JFK</a:t>
            </a:r>
            <a:r>
              <a:rPr lang="en-US" strike="sngStrike" dirty="0"/>
              <a:t>(</a:t>
            </a:r>
            <a:r>
              <a:rPr lang="en-US" strike="sngStrike" dirty="0" err="1"/>
              <a:t>gynaisum</a:t>
            </a:r>
            <a:r>
              <a:rPr lang="en-US" strike="sngStrike" dirty="0"/>
              <a:t> elebeth2)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998D561-9576-4689-AD01-263EB698B260}"/>
              </a:ext>
            </a:extLst>
          </p:cNvPr>
          <p:cNvCxnSpPr/>
          <p:nvPr/>
        </p:nvCxnSpPr>
        <p:spPr>
          <a:xfrm flipV="1">
            <a:off x="3359888" y="1113668"/>
            <a:ext cx="39340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ECCC23F-167B-407E-8607-E8F210615577}"/>
              </a:ext>
            </a:extLst>
          </p:cNvPr>
          <p:cNvSpPr txBox="1"/>
          <p:nvPr/>
        </p:nvSpPr>
        <p:spPr>
          <a:xfrm>
            <a:off x="8619194" y="1179070"/>
            <a:ext cx="183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KING.QEEEN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hindrix</a:t>
            </a:r>
            <a:r>
              <a:rPr lang="en-US" sz="900" strike="sngStrike" dirty="0"/>
              <a:t> 2)</a:t>
            </a: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A4207C0F-759A-4873-82E9-F5731295263B}"/>
              </a:ext>
            </a:extLst>
          </p:cNvPr>
          <p:cNvSpPr/>
          <p:nvPr/>
        </p:nvSpPr>
        <p:spPr>
          <a:xfrm>
            <a:off x="3359888" y="929002"/>
            <a:ext cx="808075" cy="3864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A255F1-E34C-4666-882A-6973E93277A7}"/>
              </a:ext>
            </a:extLst>
          </p:cNvPr>
          <p:cNvSpPr txBox="1"/>
          <p:nvPr/>
        </p:nvSpPr>
        <p:spPr>
          <a:xfrm>
            <a:off x="2917728" y="5678930"/>
            <a:ext cx="85281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If a man approaches you in a car a has (unlimited 5dm) documents, ask for the password </a:t>
            </a:r>
          </a:p>
          <a:p>
            <a:r>
              <a:rPr lang="en-US" sz="5400" strike="sngStrike" dirty="0"/>
              <a:t>P.I.Z.Z.A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DBD8BE4-8D61-4DC8-A9C1-95BF2BB34450}"/>
              </a:ext>
            </a:extLst>
          </p:cNvPr>
          <p:cNvSpPr txBox="1"/>
          <p:nvPr/>
        </p:nvSpPr>
        <p:spPr>
          <a:xfrm>
            <a:off x="2466753" y="5358809"/>
            <a:ext cx="541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HOMICDIE:LUX:VHS( </a:t>
            </a:r>
            <a:r>
              <a:rPr lang="en-US" strike="sngStrike" dirty="0"/>
              <a:t>to </a:t>
            </a:r>
            <a:r>
              <a:rPr lang="en-US" strike="sngStrike" dirty="0" err="1"/>
              <a:t>conver</a:t>
            </a:r>
            <a:r>
              <a:rPr lang="en-US" strike="sngStrike" dirty="0"/>
              <a:t> </a:t>
            </a:r>
            <a:r>
              <a:rPr lang="en-US" strike="sngStrike" dirty="0" err="1"/>
              <a:t>unkno</a:t>
            </a:r>
            <a:r>
              <a:rPr lang="en-US" strike="sngStrike" dirty="0"/>
              <a:t> or know </a:t>
            </a:r>
            <a:r>
              <a:rPr lang="en-US" dirty="0"/>
              <a:t>FBI:VHS 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7EB1B-D81C-40C5-A895-E17B88F39576}"/>
              </a:ext>
            </a:extLst>
          </p:cNvPr>
          <p:cNvSpPr txBox="1"/>
          <p:nvPr/>
        </p:nvSpPr>
        <p:spPr>
          <a:xfrm>
            <a:off x="3753293" y="5039833"/>
            <a:ext cx="2960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CPVA.VPGERMANY </a:t>
            </a:r>
            <a:r>
              <a:rPr lang="en-US" sz="800" strike="sngStrike" dirty="0"/>
              <a:t>( copy of </a:t>
            </a:r>
            <a:r>
              <a:rPr lang="en-US" sz="800" strike="sngStrike" dirty="0" err="1"/>
              <a:t>vhs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wolfgang</a:t>
            </a:r>
            <a:r>
              <a:rPr lang="en-US" sz="800" strike="sngStrike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5899B0A-AF8A-45FE-88BB-C8286255D0FE}"/>
              </a:ext>
            </a:extLst>
          </p:cNvPr>
          <p:cNvSpPr txBox="1"/>
          <p:nvPr/>
        </p:nvSpPr>
        <p:spPr>
          <a:xfrm>
            <a:off x="3803814" y="1983728"/>
            <a:ext cx="146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IPX </a:t>
            </a:r>
            <a:r>
              <a:rPr lang="en-US" sz="800" strike="sngStrike" dirty="0" err="1"/>
              <a:t>ivan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droz</a:t>
            </a:r>
            <a:r>
              <a:rPr lang="en-US" sz="800" strike="sngStrike" dirty="0"/>
              <a:t> Visa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96ABCAA-3973-44B8-B240-76D883EC40AE}"/>
              </a:ext>
            </a:extLst>
          </p:cNvPr>
          <p:cNvSpPr/>
          <p:nvPr/>
        </p:nvSpPr>
        <p:spPr>
          <a:xfrm>
            <a:off x="1050381" y="2353060"/>
            <a:ext cx="1416372" cy="607812"/>
          </a:xfrm>
          <a:prstGeom prst="rect">
            <a:avLst/>
          </a:prstGeom>
          <a:solidFill>
            <a:srgbClr val="E226D9"/>
          </a:solidFill>
          <a:ln>
            <a:solidFill>
              <a:srgbClr val="BE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MARSHAL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2B2C2D6-8346-4A9D-8A50-968A5DCCD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97" y="1643974"/>
            <a:ext cx="772164" cy="77216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1E378C1-AE5D-4BDD-9831-6FBBE5BEE256}"/>
              </a:ext>
            </a:extLst>
          </p:cNvPr>
          <p:cNvCxnSpPr/>
          <p:nvPr/>
        </p:nvCxnSpPr>
        <p:spPr>
          <a:xfrm>
            <a:off x="8067546" y="1439913"/>
            <a:ext cx="1839433" cy="97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F7F27957-1CBA-4DF0-B6D8-9883324813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494" y="1636279"/>
            <a:ext cx="960403" cy="77216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1FC19F1-66EB-4C3A-808B-AB7F7903E2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915" y="1643974"/>
            <a:ext cx="690659" cy="690659"/>
          </a:xfrm>
          <a:prstGeom prst="rect">
            <a:avLst/>
          </a:prstGeom>
        </p:spPr>
      </p:pic>
      <p:sp>
        <p:nvSpPr>
          <p:cNvPr id="61" name="Rectangle: Diagonal Corners Rounded 60">
            <a:extLst>
              <a:ext uri="{FF2B5EF4-FFF2-40B4-BE49-F238E27FC236}">
                <a16:creationId xmlns:a16="http://schemas.microsoft.com/office/drawing/2014/main" id="{3B734650-5AC2-4D03-BB28-3DC3B7ECECC0}"/>
              </a:ext>
            </a:extLst>
          </p:cNvPr>
          <p:cNvSpPr/>
          <p:nvPr/>
        </p:nvSpPr>
        <p:spPr>
          <a:xfrm>
            <a:off x="8544764" y="1634655"/>
            <a:ext cx="2724429" cy="492538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VIRGINIA.LINCOLN</a:t>
            </a:r>
          </a:p>
          <a:p>
            <a:pPr algn="ctr"/>
            <a:r>
              <a:rPr lang="en-US" sz="800" dirty="0"/>
              <a:t>(</a:t>
            </a:r>
            <a:r>
              <a:rPr lang="en-US" sz="800" strike="sngStrike" dirty="0" err="1"/>
              <a:t>fredirik</a:t>
            </a:r>
            <a:r>
              <a:rPr lang="en-US" sz="800" strike="sngStrike" dirty="0"/>
              <a:t>)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C3DEB25-BE44-438F-9517-32EF7A816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072" y="2171345"/>
            <a:ext cx="2449879" cy="228958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5C0FB08-5CE7-4F28-BF9C-4FB00A8B44D4}"/>
              </a:ext>
            </a:extLst>
          </p:cNvPr>
          <p:cNvSpPr txBox="1"/>
          <p:nvPr/>
        </p:nvSpPr>
        <p:spPr>
          <a:xfrm>
            <a:off x="7256480" y="3880128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SS, </a:t>
            </a:r>
            <a:r>
              <a:rPr lang="en-US" sz="800" strike="sngStrike" dirty="0" err="1"/>
              <a:t>Doulass</a:t>
            </a:r>
            <a:endParaRPr lang="en-US" sz="800" strike="sngStrike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63D2BBA-6CBD-4BAB-B380-788AE0C90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07" y="2809080"/>
            <a:ext cx="1370657" cy="102799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0FD57A93-67CB-4A09-8CCE-904615BEA852}"/>
              </a:ext>
            </a:extLst>
          </p:cNvPr>
          <p:cNvSpPr txBox="1"/>
          <p:nvPr/>
        </p:nvSpPr>
        <p:spPr>
          <a:xfrm>
            <a:off x="7907620" y="25011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1907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07544FD-B57B-4BDE-A1A6-511D12A5FDC8}"/>
              </a:ext>
            </a:extLst>
          </p:cNvPr>
          <p:cNvSpPr txBox="1"/>
          <p:nvPr/>
        </p:nvSpPr>
        <p:spPr>
          <a:xfrm>
            <a:off x="6060558" y="3020161"/>
            <a:ext cx="141256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2010!WHITE </a:t>
            </a:r>
          </a:p>
          <a:p>
            <a:r>
              <a:rPr lang="en-US" sz="1100" dirty="0"/>
              <a:t> INTENET PAYMENTS</a:t>
            </a:r>
          </a:p>
        </p:txBody>
      </p:sp>
    </p:spTree>
    <p:extLst>
      <p:ext uri="{BB962C8B-B14F-4D97-AF65-F5344CB8AC3E}">
        <p14:creationId xmlns:p14="http://schemas.microsoft.com/office/powerpoint/2010/main" val="3408803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7B26C0-E3AB-4B08-9E6E-D99B91EC7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093" y="1247131"/>
            <a:ext cx="2720143" cy="16661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7C8881-38F5-43A6-96F9-41443A3C2C4A}"/>
              </a:ext>
            </a:extLst>
          </p:cNvPr>
          <p:cNvSpPr txBox="1"/>
          <p:nvPr/>
        </p:nvSpPr>
        <p:spPr>
          <a:xfrm>
            <a:off x="1010093" y="2913321"/>
            <a:ext cx="276813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Californian</a:t>
            </a:r>
          </a:p>
          <a:p>
            <a:r>
              <a:rPr lang="en-US" dirty="0"/>
              <a:t>Legislative German Speaker</a:t>
            </a:r>
          </a:p>
          <a:p>
            <a:r>
              <a:rPr lang="en-US" sz="1400" dirty="0"/>
              <a:t>University Spanish</a:t>
            </a:r>
          </a:p>
        </p:txBody>
      </p:sp>
    </p:spTree>
    <p:extLst>
      <p:ext uri="{BB962C8B-B14F-4D97-AF65-F5344CB8AC3E}">
        <p14:creationId xmlns:p14="http://schemas.microsoft.com/office/powerpoint/2010/main" val="4058274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7FF3F7-2ED5-4B15-BD3D-F83BAEE96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868" y="3519377"/>
            <a:ext cx="720838" cy="96235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592CED-5344-476B-9C29-B2CB16FE99FC}"/>
              </a:ext>
            </a:extLst>
          </p:cNvPr>
          <p:cNvCxnSpPr/>
          <p:nvPr/>
        </p:nvCxnSpPr>
        <p:spPr>
          <a:xfrm>
            <a:off x="2966484" y="3519377"/>
            <a:ext cx="2498651" cy="14672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DF9B08A-B80A-4917-9979-27F54E996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521" y="3011088"/>
            <a:ext cx="537784" cy="43237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19209B-4D4E-4175-A131-DE33F7C1CB87}"/>
              </a:ext>
            </a:extLst>
          </p:cNvPr>
          <p:cNvCxnSpPr>
            <a:cxnSpLocks/>
          </p:cNvCxnSpPr>
          <p:nvPr/>
        </p:nvCxnSpPr>
        <p:spPr>
          <a:xfrm>
            <a:off x="3097618" y="2709819"/>
            <a:ext cx="1453117" cy="809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157013-4D99-46DB-B8AE-C6D221DF2D3E}"/>
              </a:ext>
            </a:extLst>
          </p:cNvPr>
          <p:cNvSpPr txBox="1"/>
          <p:nvPr/>
        </p:nvSpPr>
        <p:spPr>
          <a:xfrm>
            <a:off x="4405384" y="2881076"/>
            <a:ext cx="25278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Take him to the Greek, my big fat weeding</a:t>
            </a:r>
          </a:p>
          <a:p>
            <a:r>
              <a:rPr lang="en-US" sz="800" strike="sngStrike" dirty="0"/>
              <a:t>Ty </a:t>
            </a:r>
            <a:r>
              <a:rPr lang="en-US" sz="800" strike="sngStrike" dirty="0" err="1"/>
              <a:t>lim</a:t>
            </a:r>
            <a:r>
              <a:rPr lang="en-US" sz="800" strike="sngStrike" dirty="0"/>
              <a:t>, Visa France</a:t>
            </a:r>
          </a:p>
          <a:p>
            <a:r>
              <a:rPr lang="en-US" dirty="0"/>
              <a:t>NAME CHANE</a:t>
            </a:r>
            <a:r>
              <a:rPr lang="en-US" strike="sngStrike" dirty="0"/>
              <a:t>(free pizza)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8096A5-A84D-40B7-9F99-17B5AB4EE8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50" y="1966821"/>
            <a:ext cx="876300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D9EB4F-B794-440A-AD19-7CA5FF5EC23C}"/>
              </a:ext>
            </a:extLst>
          </p:cNvPr>
          <p:cNvSpPr txBox="1"/>
          <p:nvPr/>
        </p:nvSpPr>
        <p:spPr>
          <a:xfrm>
            <a:off x="4550735" y="2179674"/>
            <a:ext cx="349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Berlin 30DM</a:t>
            </a:r>
            <a:r>
              <a:rPr lang="en-US" dirty="0"/>
              <a:t>		PRICE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A1CF7F-A551-4D4C-9ED6-3D61EDC37376}"/>
              </a:ext>
            </a:extLst>
          </p:cNvPr>
          <p:cNvCxnSpPr/>
          <p:nvPr/>
        </p:nvCxnSpPr>
        <p:spPr>
          <a:xfrm>
            <a:off x="2764465" y="1966821"/>
            <a:ext cx="2402958" cy="876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C990C7-3F85-419A-969A-E449C23FF2FF}"/>
              </a:ext>
            </a:extLst>
          </p:cNvPr>
          <p:cNvSpPr txBox="1"/>
          <p:nvPr/>
        </p:nvSpPr>
        <p:spPr>
          <a:xfrm>
            <a:off x="2944813" y="1336306"/>
            <a:ext cx="1538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ACTORS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6C89D69-D9D1-44AB-BF02-8815DE15AE2B}"/>
              </a:ext>
            </a:extLst>
          </p:cNvPr>
          <p:cNvCxnSpPr/>
          <p:nvPr/>
        </p:nvCxnSpPr>
        <p:spPr>
          <a:xfrm>
            <a:off x="2873227" y="3496629"/>
            <a:ext cx="2402958" cy="876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116B1C3-8049-4A1A-87CB-252639E4799F}"/>
              </a:ext>
            </a:extLst>
          </p:cNvPr>
          <p:cNvSpPr/>
          <p:nvPr/>
        </p:nvSpPr>
        <p:spPr>
          <a:xfrm>
            <a:off x="2764465" y="1921081"/>
            <a:ext cx="4486940" cy="25606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ROTH HAUS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1EC178-1982-4483-8CE2-64ED456795C8}"/>
              </a:ext>
            </a:extLst>
          </p:cNvPr>
          <p:cNvSpPr txBox="1"/>
          <p:nvPr/>
        </p:nvSpPr>
        <p:spPr>
          <a:xfrm>
            <a:off x="6581553" y="4837814"/>
            <a:ext cx="4124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felt like a train </a:t>
            </a:r>
            <a:r>
              <a:rPr lang="en-US" strike="sngStrike" dirty="0" err="1"/>
              <a:t>dorve</a:t>
            </a:r>
            <a:r>
              <a:rPr lang="en-US" strike="sngStrike" dirty="0"/>
              <a:t> </a:t>
            </a:r>
            <a:r>
              <a:rPr lang="en-US" strike="sngStrike" dirty="0" err="1"/>
              <a:t>throu</a:t>
            </a:r>
            <a:r>
              <a:rPr lang="en-US" strike="sngStrike" dirty="0"/>
              <a:t> my asshole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3DCC7A-4F92-4B00-9D86-C9F9509B446C}"/>
              </a:ext>
            </a:extLst>
          </p:cNvPr>
          <p:cNvSpPr txBox="1"/>
          <p:nvPr/>
        </p:nvSpPr>
        <p:spPr>
          <a:xfrm>
            <a:off x="6581553" y="4448364"/>
            <a:ext cx="44802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nonPolcieSexAbuse.NAME CHANE(</a:t>
            </a:r>
            <a:r>
              <a:rPr lang="en-US" strike="sngStrike" dirty="0"/>
              <a:t>!free pizza)</a:t>
            </a:r>
          </a:p>
          <a:p>
            <a:r>
              <a:rPr lang="en-US" sz="800" strike="sngStrike" dirty="0" err="1"/>
              <a:t>Pelaton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Orgamus</a:t>
            </a:r>
            <a:r>
              <a:rPr lang="en-US" sz="800" strike="sngStrike" dirty="0"/>
              <a:t> !Fin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75BD41-D260-4EBF-8FD0-F14E8755BC03}"/>
              </a:ext>
            </a:extLst>
          </p:cNvPr>
          <p:cNvSpPr txBox="1"/>
          <p:nvPr/>
        </p:nvSpPr>
        <p:spPr>
          <a:xfrm>
            <a:off x="6581553" y="5475767"/>
            <a:ext cx="3865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HOMCEI:BORIS(HOMCP:LUX</a:t>
            </a:r>
            <a:r>
              <a:rPr lang="en-US" strike="sngStrike" dirty="0"/>
              <a:t>(dm arena</a:t>
            </a:r>
            <a:r>
              <a:rPr lang="en-US" dirty="0"/>
              <a:t>)</a:t>
            </a: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C2CAA96E-DDC9-4AFC-8457-C2BA83CCF528}"/>
              </a:ext>
            </a:extLst>
          </p:cNvPr>
          <p:cNvSpPr/>
          <p:nvPr/>
        </p:nvSpPr>
        <p:spPr>
          <a:xfrm>
            <a:off x="6933192" y="5563226"/>
            <a:ext cx="1370836" cy="11246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FDD070-C835-4B25-8CE9-E69DFB39CF18}"/>
              </a:ext>
            </a:extLst>
          </p:cNvPr>
          <p:cNvSpPr txBox="1"/>
          <p:nvPr/>
        </p:nvSpPr>
        <p:spPr>
          <a:xfrm>
            <a:off x="8378456" y="5964865"/>
            <a:ext cx="33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Sierra </a:t>
            </a:r>
            <a:r>
              <a:rPr lang="en-US" dirty="0" err="1"/>
              <a:t>Leoone.</a:t>
            </a:r>
            <a:r>
              <a:rPr lang="en-US" strike="sngStrike" dirty="0" err="1"/>
              <a:t>aei.maxplank.marx</a:t>
            </a:r>
            <a:endParaRPr lang="en-US" strike="sngStrik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59A2F-7185-485B-B3DD-27796AC3D010}"/>
              </a:ext>
            </a:extLst>
          </p:cNvPr>
          <p:cNvSpPr txBox="1"/>
          <p:nvPr/>
        </p:nvSpPr>
        <p:spPr>
          <a:xfrm>
            <a:off x="8920398" y="6269297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Ghoche</a:t>
            </a:r>
            <a:r>
              <a:rPr lang="en-US" sz="800" strike="sngStrike" dirty="0"/>
              <a:t>(band)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1700E1-5811-488C-AF6B-0649B08030A4}"/>
              </a:ext>
            </a:extLst>
          </p:cNvPr>
          <p:cNvSpPr txBox="1"/>
          <p:nvPr/>
        </p:nvSpPr>
        <p:spPr>
          <a:xfrm>
            <a:off x="8370672" y="6453963"/>
            <a:ext cx="20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cfg</a:t>
            </a:r>
            <a:r>
              <a:rPr lang="en-US" dirty="0"/>
              <a:t> !SALES.KING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04510B-E636-4364-834E-1A69AE0CDAE2}"/>
              </a:ext>
            </a:extLst>
          </p:cNvPr>
          <p:cNvSpPr txBox="1"/>
          <p:nvPr/>
        </p:nvSpPr>
        <p:spPr>
          <a:xfrm>
            <a:off x="7344662" y="4243511"/>
            <a:ext cx="3013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Patrics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 walk into </a:t>
            </a:r>
            <a:r>
              <a:rPr lang="en-US" sz="800" strike="sngStrike" dirty="0" err="1"/>
              <a:t>kichen</a:t>
            </a:r>
            <a:r>
              <a:rPr lang="en-US" sz="800" strike="sngStrike" dirty="0"/>
              <a:t> groupies near </a:t>
            </a:r>
            <a:r>
              <a:rPr lang="en-US" sz="800" strike="sngStrike" dirty="0" err="1"/>
              <a:t>coffe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macheine</a:t>
            </a:r>
            <a:endParaRPr lang="en-US" sz="800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A75D22-2806-4A51-8C85-68690A095F4B}"/>
              </a:ext>
            </a:extLst>
          </p:cNvPr>
          <p:cNvSpPr txBox="1"/>
          <p:nvPr/>
        </p:nvSpPr>
        <p:spPr>
          <a:xfrm>
            <a:off x="7537039" y="3402455"/>
            <a:ext cx="34624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Monkey.NAMCE</a:t>
            </a:r>
            <a:r>
              <a:rPr lang="en-US" strike="sngStrike" dirty="0"/>
              <a:t>(free pizza)</a:t>
            </a:r>
          </a:p>
          <a:p>
            <a:r>
              <a:rPr lang="en-US" strike="sngStrike" dirty="0" err="1"/>
              <a:t>Groupis</a:t>
            </a:r>
            <a:r>
              <a:rPr lang="en-US" strike="sngStrike" dirty="0"/>
              <a:t> </a:t>
            </a:r>
            <a:r>
              <a:rPr lang="en-US" dirty="0"/>
              <a:t>HOCMIE:KODAK</a:t>
            </a:r>
            <a:r>
              <a:rPr lang="en-US" strike="sngStrike" dirty="0"/>
              <a:t>(7x)</a:t>
            </a:r>
          </a:p>
          <a:p>
            <a:r>
              <a:rPr lang="en-US" strike="sngStrike" dirty="0"/>
              <a:t>[x] no </a:t>
            </a:r>
            <a:r>
              <a:rPr lang="en-US" dirty="0"/>
              <a:t>HCOEM:HNANA </a:t>
            </a:r>
            <a:r>
              <a:rPr lang="en-US" strike="sngStrike" dirty="0"/>
              <a:t>( </a:t>
            </a:r>
            <a:r>
              <a:rPr lang="en-US" strike="sngStrike" dirty="0" err="1"/>
              <a:t>favoire</a:t>
            </a:r>
            <a:r>
              <a:rPr lang="en-US" strike="sngStrike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D5100-6E24-4F5D-A4F3-D49BD3228D10}"/>
              </a:ext>
            </a:extLst>
          </p:cNvPr>
          <p:cNvSpPr txBox="1"/>
          <p:nvPr/>
        </p:nvSpPr>
        <p:spPr>
          <a:xfrm>
            <a:off x="7726748" y="1080882"/>
            <a:ext cx="43525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nonPoliceCity</a:t>
            </a:r>
            <a:r>
              <a:rPr lang="en-US" dirty="0"/>
              <a:t>(Oakland).</a:t>
            </a:r>
          </a:p>
          <a:p>
            <a:r>
              <a:rPr lang="en-US" dirty="0"/>
              <a:t>	- King/Queen</a:t>
            </a:r>
          </a:p>
          <a:p>
            <a:r>
              <a:rPr lang="en-US" dirty="0"/>
              <a:t>	- </a:t>
            </a:r>
            <a:r>
              <a:rPr lang="en-US" strike="sngStrike" dirty="0" err="1"/>
              <a:t>Rothshild</a:t>
            </a:r>
            <a:r>
              <a:rPr lang="en-US" strike="sngStrike" dirty="0"/>
              <a:t>/</a:t>
            </a:r>
            <a:r>
              <a:rPr lang="en-US" strike="sngStrike" dirty="0" err="1"/>
              <a:t>Rothschilid</a:t>
            </a:r>
            <a:endParaRPr lang="en-US" strike="sngStrike" dirty="0"/>
          </a:p>
          <a:p>
            <a:r>
              <a:rPr lang="en-US" dirty="0"/>
              <a:t>	- </a:t>
            </a:r>
            <a:r>
              <a:rPr lang="en-US" strike="sngStrike" dirty="0"/>
              <a:t>Steve and </a:t>
            </a:r>
            <a:r>
              <a:rPr lang="en-US" strike="sngStrike" dirty="0" err="1"/>
              <a:t>Eleke</a:t>
            </a:r>
            <a:r>
              <a:rPr lang="en-US" strike="sngStrike" dirty="0"/>
              <a:t> </a:t>
            </a:r>
            <a:r>
              <a:rPr lang="en-US" strike="sngStrike" dirty="0" err="1"/>
              <a:t>Meiers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strike="sngStrike" dirty="0"/>
              <a:t>- Debora and Steve </a:t>
            </a:r>
            <a:r>
              <a:rPr lang="en-US" strike="sngStrike" dirty="0" err="1"/>
              <a:t>Meiers</a:t>
            </a:r>
            <a:endParaRPr lang="en-US" strike="sngStrike" dirty="0"/>
          </a:p>
          <a:p>
            <a:r>
              <a:rPr lang="en-US" dirty="0"/>
              <a:t>	- </a:t>
            </a:r>
            <a:r>
              <a:rPr lang="en-US" strike="sngStrike" dirty="0"/>
              <a:t>Steve </a:t>
            </a:r>
            <a:r>
              <a:rPr lang="en-US" strike="sngStrike" dirty="0" err="1"/>
              <a:t>Joba</a:t>
            </a:r>
            <a:r>
              <a:rPr lang="en-US" strike="sngStrike" dirty="0"/>
              <a:t> </a:t>
            </a:r>
            <a:r>
              <a:rPr lang="en-US" strike="sngStrike" dirty="0" err="1"/>
              <a:t>dn</a:t>
            </a:r>
            <a:r>
              <a:rPr lang="en-US" strike="sngStrike" dirty="0"/>
              <a:t> </a:t>
            </a:r>
            <a:r>
              <a:rPr lang="en-US" strike="sngStrike" dirty="0" err="1"/>
              <a:t>Deberoah</a:t>
            </a:r>
            <a:r>
              <a:rPr lang="en-US" strike="sngStrike" dirty="0"/>
              <a:t> Jobs</a:t>
            </a:r>
          </a:p>
          <a:p>
            <a:r>
              <a:rPr lang="en-US" dirty="0"/>
              <a:t>	- </a:t>
            </a:r>
            <a:r>
              <a:rPr lang="en-US" strike="sngStrike" dirty="0"/>
              <a:t>Laura </a:t>
            </a:r>
            <a:r>
              <a:rPr lang="en-US" strike="sngStrike" dirty="0" err="1"/>
              <a:t>Schulat</a:t>
            </a:r>
            <a:r>
              <a:rPr lang="en-US" strike="sngStrike" dirty="0"/>
              <a:t> and Schulz</a:t>
            </a:r>
          </a:p>
          <a:p>
            <a:r>
              <a:rPr lang="en-US" dirty="0"/>
              <a:t>	- </a:t>
            </a:r>
            <a:r>
              <a:rPr lang="en-US" strike="sngStrike" dirty="0" err="1"/>
              <a:t>Micheala</a:t>
            </a:r>
            <a:r>
              <a:rPr lang="en-US" strike="sngStrike" dirty="0"/>
              <a:t> </a:t>
            </a:r>
            <a:r>
              <a:rPr lang="en-US" strike="sngStrike" dirty="0" err="1"/>
              <a:t>Meirs</a:t>
            </a:r>
            <a:r>
              <a:rPr lang="en-US" strike="sngStrike" dirty="0"/>
              <a:t> and Jason </a:t>
            </a:r>
            <a:r>
              <a:rPr lang="en-US" strike="sngStrike" dirty="0" err="1"/>
              <a:t>Meiers</a:t>
            </a:r>
            <a:endParaRPr lang="en-US" strike="sngStrik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625633-6CF8-42F4-945F-CE5C7CA63723}"/>
              </a:ext>
            </a:extLst>
          </p:cNvPr>
          <p:cNvSpPr txBox="1"/>
          <p:nvPr/>
        </p:nvSpPr>
        <p:spPr>
          <a:xfrm>
            <a:off x="4664108" y="933623"/>
            <a:ext cx="42994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MATHERWE(</a:t>
            </a:r>
            <a:r>
              <a:rPr lang="en-US" dirty="0" err="1"/>
              <a:t>sr</a:t>
            </a:r>
            <a:r>
              <a:rPr lang="en-US" dirty="0"/>
              <a:t>): CHECKPON CHALIE(picture)</a:t>
            </a:r>
          </a:p>
          <a:p>
            <a:r>
              <a:rPr lang="en-US" dirty="0"/>
              <a:t>SQ.HOMCEI:SUNSTOR(</a:t>
            </a:r>
            <a:r>
              <a:rPr lang="en-US" strike="sngStrike" dirty="0" err="1"/>
              <a:t>dianza,diozo,ingrind</a:t>
            </a:r>
            <a:endParaRPr lang="en-US" strike="sngStrike" dirty="0"/>
          </a:p>
          <a:p>
            <a:r>
              <a:rPr lang="en-US" sz="800" strike="sngStrike" dirty="0" err="1"/>
              <a:t>Marrigag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counsler</a:t>
            </a:r>
            <a:endParaRPr lang="en-US" sz="800" strike="sngStrik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C774295-D64A-45F1-9784-AB0C7BCD3764}"/>
              </a:ext>
            </a:extLst>
          </p:cNvPr>
          <p:cNvSpPr txBox="1"/>
          <p:nvPr/>
        </p:nvSpPr>
        <p:spPr>
          <a:xfrm>
            <a:off x="7878263" y="1593377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Pope/Priest: single</a:t>
            </a:r>
          </a:p>
        </p:txBody>
      </p:sp>
    </p:spTree>
    <p:extLst>
      <p:ext uri="{BB962C8B-B14F-4D97-AF65-F5344CB8AC3E}">
        <p14:creationId xmlns:p14="http://schemas.microsoft.com/office/powerpoint/2010/main" val="913689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B00B80-66B8-4967-8908-31583EE99B4B}"/>
              </a:ext>
            </a:extLst>
          </p:cNvPr>
          <p:cNvSpPr/>
          <p:nvPr/>
        </p:nvSpPr>
        <p:spPr>
          <a:xfrm>
            <a:off x="3615070" y="3147237"/>
            <a:ext cx="5550195" cy="11695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5376A6-4435-4A86-8776-C95CE81A52A5}"/>
              </a:ext>
            </a:extLst>
          </p:cNvPr>
          <p:cNvSpPr/>
          <p:nvPr/>
        </p:nvSpPr>
        <p:spPr>
          <a:xfrm>
            <a:off x="3767470" y="4841358"/>
            <a:ext cx="5550195" cy="11695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C0333E-E7C7-43AF-A7D1-EDC592C28BF7}"/>
              </a:ext>
            </a:extLst>
          </p:cNvPr>
          <p:cNvCxnSpPr/>
          <p:nvPr/>
        </p:nvCxnSpPr>
        <p:spPr>
          <a:xfrm>
            <a:off x="3232298" y="3678865"/>
            <a:ext cx="61881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6E54115-9A4C-4656-82FA-C1AC9DFBC5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074" y="2218715"/>
            <a:ext cx="1592447" cy="7962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F2618-36B2-473A-A32F-D8E107DBC75D}"/>
              </a:ext>
            </a:extLst>
          </p:cNvPr>
          <p:cNvSpPr/>
          <p:nvPr/>
        </p:nvSpPr>
        <p:spPr>
          <a:xfrm>
            <a:off x="2349795" y="2445488"/>
            <a:ext cx="1592447" cy="292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JOHNS”T”ON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69CEA7-6DBF-4B4B-9B47-9C83245564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32" y="1216394"/>
            <a:ext cx="8763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39AD5DB-B1A4-4F75-96C2-4C2CF5AD0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924" y="1216394"/>
            <a:ext cx="876300" cy="876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5F19D8-9D6A-4FAD-8521-7FFCCA4A7983}"/>
              </a:ext>
            </a:extLst>
          </p:cNvPr>
          <p:cNvSpPr txBox="1"/>
          <p:nvPr/>
        </p:nvSpPr>
        <p:spPr>
          <a:xfrm>
            <a:off x="1061422" y="2910516"/>
            <a:ext cx="2553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NAVY.MATHEW(</a:t>
            </a:r>
            <a:r>
              <a:rPr lang="en-US" strike="sngStrike" dirty="0"/>
              <a:t>big</a:t>
            </a:r>
            <a:r>
              <a:rPr lang="en-US" dirty="0"/>
              <a:t>): </a:t>
            </a:r>
            <a:r>
              <a:rPr lang="en-US" sz="800" strike="sngStrike" dirty="0" err="1"/>
              <a:t>rontondo</a:t>
            </a:r>
            <a:endParaRPr lang="en-US" sz="800" strike="sngStrike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88CFA00-B856-4F47-A4A1-0A6951BCB5BF}"/>
              </a:ext>
            </a:extLst>
          </p:cNvPr>
          <p:cNvCxnSpPr/>
          <p:nvPr/>
        </p:nvCxnSpPr>
        <p:spPr>
          <a:xfrm>
            <a:off x="1760132" y="1881963"/>
            <a:ext cx="3269068" cy="1397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D578EE9A-111F-4D2A-9A67-78B4EE4501C9}"/>
              </a:ext>
            </a:extLst>
          </p:cNvPr>
          <p:cNvSpPr txBox="1"/>
          <p:nvPr/>
        </p:nvSpPr>
        <p:spPr>
          <a:xfrm>
            <a:off x="4912242" y="2580905"/>
            <a:ext cx="283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PREA(</a:t>
            </a:r>
            <a:r>
              <a:rPr lang="en-US" sz="800" strike="sngStrike" dirty="0"/>
              <a:t>river </a:t>
            </a:r>
            <a:r>
              <a:rPr lang="en-US" sz="800" strike="sngStrike" dirty="0" err="1"/>
              <a:t>itay</a:t>
            </a:r>
            <a:r>
              <a:rPr lang="en-US" sz="800" strike="sngStrike" dirty="0"/>
              <a:t> po: ass)</a:t>
            </a:r>
            <a:r>
              <a:rPr lang="en-US" dirty="0"/>
              <a:t>.ATOMCLOCK()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9F659B-1BCD-4695-A99A-B08D6C3EE0DC}"/>
              </a:ext>
            </a:extLst>
          </p:cNvPr>
          <p:cNvCxnSpPr/>
          <p:nvPr/>
        </p:nvCxnSpPr>
        <p:spPr>
          <a:xfrm>
            <a:off x="3146018" y="5309190"/>
            <a:ext cx="6188149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CAB55E9-A572-421F-B754-D3B8FFF02AD9}"/>
              </a:ext>
            </a:extLst>
          </p:cNvPr>
          <p:cNvSpPr txBox="1"/>
          <p:nvPr/>
        </p:nvSpPr>
        <p:spPr>
          <a:xfrm>
            <a:off x="779382" y="2142167"/>
            <a:ext cx="1961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!MLK(</a:t>
            </a:r>
            <a:r>
              <a:rPr lang="en-US" strike="sngStrike" dirty="0"/>
              <a:t>black !white</a:t>
            </a:r>
            <a:r>
              <a:rPr lang="en-US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3A0A2B-65EA-42AA-9E7B-839B9A43B4E4}"/>
              </a:ext>
            </a:extLst>
          </p:cNvPr>
          <p:cNvSpPr txBox="1"/>
          <p:nvPr/>
        </p:nvSpPr>
        <p:spPr>
          <a:xfrm>
            <a:off x="3372067" y="860618"/>
            <a:ext cx="65982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DISNEYLAND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E5ACDB-7CF7-4DDD-9614-11C890083C75}"/>
              </a:ext>
            </a:extLst>
          </p:cNvPr>
          <p:cNvCxnSpPr/>
          <p:nvPr/>
        </p:nvCxnSpPr>
        <p:spPr>
          <a:xfrm flipH="1">
            <a:off x="4614530" y="4529470"/>
            <a:ext cx="1928037" cy="1977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5C990A7-7869-4B41-8600-70B8ED8D06C0}"/>
              </a:ext>
            </a:extLst>
          </p:cNvPr>
          <p:cNvCxnSpPr/>
          <p:nvPr/>
        </p:nvCxnSpPr>
        <p:spPr>
          <a:xfrm flipH="1" flipV="1">
            <a:off x="4136065" y="4625163"/>
            <a:ext cx="478465" cy="166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66BDE54D-E9F3-4C63-AEED-B83C414CC386}"/>
              </a:ext>
            </a:extLst>
          </p:cNvPr>
          <p:cNvSpPr/>
          <p:nvPr/>
        </p:nvSpPr>
        <p:spPr>
          <a:xfrm>
            <a:off x="3942242" y="4449117"/>
            <a:ext cx="1193284" cy="335534"/>
          </a:xfrm>
          <a:prstGeom prst="round2DiagRect">
            <a:avLst/>
          </a:prstGeom>
          <a:solidFill>
            <a:srgbClr val="E226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4D739E-5830-49E1-8AE9-62B09929C8E6}"/>
              </a:ext>
            </a:extLst>
          </p:cNvPr>
          <p:cNvSpPr txBox="1"/>
          <p:nvPr/>
        </p:nvSpPr>
        <p:spPr>
          <a:xfrm>
            <a:off x="4209823" y="6322828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*</a:t>
            </a:r>
            <a:r>
              <a:rPr lang="en-US" strike="sngStrike" dirty="0" err="1"/>
              <a:t>tophat</a:t>
            </a:r>
            <a:endParaRPr lang="en-US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9CAA7-F50C-4605-BA30-1036DEED1E54}"/>
              </a:ext>
            </a:extLst>
          </p:cNvPr>
          <p:cNvSpPr txBox="1"/>
          <p:nvPr/>
        </p:nvSpPr>
        <p:spPr>
          <a:xfrm>
            <a:off x="3436194" y="958334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MAINSTREET.ATOMCL(</a:t>
            </a:r>
            <a:r>
              <a:rPr lang="en-US" sz="800" strike="sngStrike" dirty="0" err="1"/>
              <a:t>frind.daniel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C426FB-BA16-404F-ABD2-8FEB745EC165}"/>
              </a:ext>
            </a:extLst>
          </p:cNvPr>
          <p:cNvSpPr txBox="1"/>
          <p:nvPr/>
        </p:nvSpPr>
        <p:spPr>
          <a:xfrm>
            <a:off x="1760131" y="4104167"/>
            <a:ext cx="295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DEA(VP </a:t>
            </a:r>
            <a:r>
              <a:rPr lang="en-US" dirty="0" err="1"/>
              <a:t>GERMAY</a:t>
            </a:r>
            <a:r>
              <a:rPr lang="en-US" strike="sngStrike" dirty="0" err="1"/>
              <a:t>,heron,crack</a:t>
            </a:r>
            <a:r>
              <a:rPr lang="en-US" strike="sngStrike" dirty="0"/>
              <a:t>)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BDABD71-2494-4172-A0F0-CB079A1C8449}"/>
              </a:ext>
            </a:extLst>
          </p:cNvPr>
          <p:cNvSpPr/>
          <p:nvPr/>
        </p:nvSpPr>
        <p:spPr>
          <a:xfrm>
            <a:off x="3359888" y="3848619"/>
            <a:ext cx="1254642" cy="64424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C7E847-9AB4-42BE-9A61-EEA1F7DB7D4D}"/>
              </a:ext>
            </a:extLst>
          </p:cNvPr>
          <p:cNvSpPr txBox="1"/>
          <p:nvPr/>
        </p:nvSpPr>
        <p:spPr>
          <a:xfrm>
            <a:off x="1318437" y="4784651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Sw-se.</a:t>
            </a:r>
            <a:r>
              <a:rPr lang="en-US" sz="800" strike="sngStrike" dirty="0" err="1"/>
              <a:t>motocyle.bear</a:t>
            </a:r>
            <a:endParaRPr lang="en-US" sz="800" strike="sngStrike" dirty="0"/>
          </a:p>
          <a:p>
            <a:r>
              <a:rPr lang="en-US" sz="800" strike="sngStrike" dirty="0"/>
              <a:t>Crime and </a:t>
            </a:r>
            <a:r>
              <a:rPr lang="en-US" sz="800" strike="sngStrike" dirty="0" err="1"/>
              <a:t>Cuntry</a:t>
            </a:r>
            <a:r>
              <a:rPr lang="en-US" sz="800" strike="sngStrike" dirty="0"/>
              <a:t> that does exits</a:t>
            </a:r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8FE9B07B-5882-4DB7-9C01-B863E841BA56}"/>
              </a:ext>
            </a:extLst>
          </p:cNvPr>
          <p:cNvSpPr/>
          <p:nvPr/>
        </p:nvSpPr>
        <p:spPr>
          <a:xfrm>
            <a:off x="1760131" y="4710223"/>
            <a:ext cx="980750" cy="7974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BPM?</a:t>
            </a:r>
          </a:p>
          <a:p>
            <a:pPr algn="ctr"/>
            <a:r>
              <a:rPr lang="en-US" strike="sngStrike" dirty="0"/>
              <a:t>docs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DCDFD5A-D652-453D-96BB-03C1341E0A08}"/>
              </a:ext>
            </a:extLst>
          </p:cNvPr>
          <p:cNvCxnSpPr/>
          <p:nvPr/>
        </p:nvCxnSpPr>
        <p:spPr>
          <a:xfrm>
            <a:off x="9877647" y="2737588"/>
            <a:ext cx="1935125" cy="2571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C4A071-FA28-4734-80D0-20DDC8C56E42}"/>
              </a:ext>
            </a:extLst>
          </p:cNvPr>
          <p:cNvCxnSpPr/>
          <p:nvPr/>
        </p:nvCxnSpPr>
        <p:spPr>
          <a:xfrm>
            <a:off x="9317665" y="3279848"/>
            <a:ext cx="2697126" cy="3412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F763D6C-2F58-4815-A3AA-CD984A3C6342}"/>
              </a:ext>
            </a:extLst>
          </p:cNvPr>
          <p:cNvSpPr txBox="1"/>
          <p:nvPr/>
        </p:nvSpPr>
        <p:spPr>
          <a:xfrm>
            <a:off x="9420447" y="3014939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Se-se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CE56B3-4AC5-4590-A24E-4A438118A251}"/>
              </a:ext>
            </a:extLst>
          </p:cNvPr>
          <p:cNvSpPr txBox="1"/>
          <p:nvPr/>
        </p:nvSpPr>
        <p:spPr>
          <a:xfrm>
            <a:off x="10366744" y="2658140"/>
            <a:ext cx="139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Po (</a:t>
            </a:r>
            <a:r>
              <a:rPr lang="en-US" strike="sngStrike" dirty="0" err="1"/>
              <a:t>tnral</a:t>
            </a:r>
            <a:r>
              <a:rPr lang="en-US" strike="sngStrike" dirty="0"/>
              <a:t>) ass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91C178-D5B8-496D-A015-D4DABD3CE27E}"/>
              </a:ext>
            </a:extLst>
          </p:cNvPr>
          <p:cNvSpPr txBox="1"/>
          <p:nvPr/>
        </p:nvSpPr>
        <p:spPr>
          <a:xfrm>
            <a:off x="9994860" y="1888699"/>
            <a:ext cx="21971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PREA:HOCM:IS-A-Bell</a:t>
            </a:r>
          </a:p>
          <a:p>
            <a:r>
              <a:rPr lang="en-US" sz="800" dirty="0" err="1"/>
              <a:t>Daneil</a:t>
            </a:r>
            <a:r>
              <a:rPr lang="en-US" sz="800" dirty="0"/>
              <a:t> travel with </a:t>
            </a:r>
            <a:r>
              <a:rPr lang="en-US" sz="800" dirty="0" err="1"/>
              <a:t>chrisoff</a:t>
            </a:r>
            <a:r>
              <a:rPr lang="en-US" sz="800" dirty="0"/>
              <a:t> fisher </a:t>
            </a:r>
            <a:r>
              <a:rPr lang="en-US" sz="800" dirty="0" err="1"/>
              <a:t>eal</a:t>
            </a:r>
            <a:r>
              <a:rPr lang="en-US" sz="800" dirty="0"/>
              <a:t> black</a:t>
            </a:r>
          </a:p>
          <a:p>
            <a:r>
              <a:rPr lang="en-US" sz="800" strike="sngStrike" dirty="0" err="1"/>
              <a:t>Roset</a:t>
            </a:r>
            <a:r>
              <a:rPr lang="en-US" sz="800" strike="sngStrike" dirty="0"/>
              <a:t> cut open </a:t>
            </a:r>
            <a:r>
              <a:rPr lang="en-US" dirty="0"/>
              <a:t>MARY</a:t>
            </a:r>
          </a:p>
          <a:p>
            <a:r>
              <a:rPr lang="en-US" sz="800" strike="sngStrike" dirty="0"/>
              <a:t>Brough </a:t>
            </a:r>
            <a:r>
              <a:rPr lang="en-US" sz="800" strike="sngStrike" dirty="0" err="1"/>
              <a:t>eal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thaosi</a:t>
            </a:r>
            <a:r>
              <a:rPr lang="en-US" sz="800" strike="sngStrike" dirty="0"/>
              <a:t>-is-dieter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A36D823-1000-48D3-B907-9A4F787EC886}"/>
              </a:ext>
            </a:extLst>
          </p:cNvPr>
          <p:cNvSpPr txBox="1"/>
          <p:nvPr/>
        </p:nvSpPr>
        <p:spPr>
          <a:xfrm>
            <a:off x="10280657" y="6503382"/>
            <a:ext cx="1733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GREENSPN.CPVA.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libray</a:t>
            </a:r>
            <a:r>
              <a:rPr lang="en-US" sz="800" strike="sngStrike" dirty="0"/>
              <a:t>)</a:t>
            </a:r>
            <a:r>
              <a:rPr lang="en-US" sz="800" dirty="0"/>
              <a:t>.VIGINAI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176B1BC-EBCC-449C-8CB5-3A54C79D1676}"/>
              </a:ext>
            </a:extLst>
          </p:cNvPr>
          <p:cNvSpPr txBox="1"/>
          <p:nvPr/>
        </p:nvSpPr>
        <p:spPr>
          <a:xfrm>
            <a:off x="10395358" y="6680589"/>
            <a:ext cx="1680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 go look for anal porn in </a:t>
            </a:r>
            <a:r>
              <a:rPr lang="en-US" sz="800" strike="sngStrike" dirty="0" err="1"/>
              <a:t>yuslavisa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86004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67855-59EC-4DCD-A176-C3F19D856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75" y="3573092"/>
            <a:ext cx="1168251" cy="86387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0BE570B-0A43-49E2-9C34-7F730938E5AD}"/>
              </a:ext>
            </a:extLst>
          </p:cNvPr>
          <p:cNvSpPr txBox="1"/>
          <p:nvPr/>
        </p:nvSpPr>
        <p:spPr>
          <a:xfrm>
            <a:off x="2010218" y="2583711"/>
            <a:ext cx="295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DEA(VP </a:t>
            </a:r>
            <a:r>
              <a:rPr lang="en-US" dirty="0" err="1"/>
              <a:t>GERMAY</a:t>
            </a:r>
            <a:r>
              <a:rPr lang="en-US" strike="sngStrike" dirty="0" err="1"/>
              <a:t>,heron,crack</a:t>
            </a:r>
            <a:r>
              <a:rPr lang="en-US" strike="sngStrike" dirty="0"/>
              <a:t>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3733A73-88D4-4D57-B46C-EF774008CF2A}"/>
              </a:ext>
            </a:extLst>
          </p:cNvPr>
          <p:cNvSpPr/>
          <p:nvPr/>
        </p:nvSpPr>
        <p:spPr>
          <a:xfrm>
            <a:off x="3609975" y="2328163"/>
            <a:ext cx="1254642" cy="64424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4F094-0F94-47DA-8DD7-94BE5E14C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750" y="3573092"/>
            <a:ext cx="625385" cy="86387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76F7FC0-9B7C-450B-AA70-43A6F905B00F}"/>
              </a:ext>
            </a:extLst>
          </p:cNvPr>
          <p:cNvCxnSpPr>
            <a:cxnSpLocks/>
          </p:cNvCxnSpPr>
          <p:nvPr/>
        </p:nvCxnSpPr>
        <p:spPr>
          <a:xfrm flipH="1" flipV="1">
            <a:off x="4749212" y="3208592"/>
            <a:ext cx="939207" cy="1384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DE296F6-180E-489C-B67D-3B79EA0D387A}"/>
              </a:ext>
            </a:extLst>
          </p:cNvPr>
          <p:cNvCxnSpPr>
            <a:cxnSpLocks/>
          </p:cNvCxnSpPr>
          <p:nvPr/>
        </p:nvCxnSpPr>
        <p:spPr>
          <a:xfrm>
            <a:off x="3486648" y="3285460"/>
            <a:ext cx="1262563" cy="14070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7A90744-25A4-4863-BCB0-0DE09CE3CFDD}"/>
              </a:ext>
            </a:extLst>
          </p:cNvPr>
          <p:cNvSpPr txBox="1"/>
          <p:nvPr/>
        </p:nvSpPr>
        <p:spPr>
          <a:xfrm>
            <a:off x="2010218" y="1350335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  <a:r>
              <a:rPr lang="en-US" strike="sngStrike" dirty="0"/>
              <a:t> fine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474112-08CC-4C2A-B44A-37EE1F1564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55" y="1028414"/>
            <a:ext cx="1787738" cy="101317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3C739D1-3291-47E6-B29C-6F00B64392DA}"/>
              </a:ext>
            </a:extLst>
          </p:cNvPr>
          <p:cNvCxnSpPr/>
          <p:nvPr/>
        </p:nvCxnSpPr>
        <p:spPr>
          <a:xfrm flipV="1">
            <a:off x="2147777" y="1222744"/>
            <a:ext cx="563525" cy="49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1FBB3B-AD89-4084-A3A0-85E87A9AC8C3}"/>
              </a:ext>
            </a:extLst>
          </p:cNvPr>
          <p:cNvCxnSpPr>
            <a:cxnSpLocks/>
          </p:cNvCxnSpPr>
          <p:nvPr/>
        </p:nvCxnSpPr>
        <p:spPr>
          <a:xfrm>
            <a:off x="3636172" y="3189227"/>
            <a:ext cx="1262563" cy="14070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59941FF6-975F-44ED-8A79-C13CF2278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46" y="4005031"/>
            <a:ext cx="350210" cy="35021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BB6672C-B170-47E1-88B0-954F5BF97443}"/>
              </a:ext>
            </a:extLst>
          </p:cNvPr>
          <p:cNvCxnSpPr>
            <a:cxnSpLocks/>
          </p:cNvCxnSpPr>
          <p:nvPr/>
        </p:nvCxnSpPr>
        <p:spPr>
          <a:xfrm flipH="1" flipV="1">
            <a:off x="3190277" y="3872410"/>
            <a:ext cx="346276" cy="564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5ADDBAC-2CC1-4A9A-A846-D6C19FF66CA7}"/>
              </a:ext>
            </a:extLst>
          </p:cNvPr>
          <p:cNvSpPr txBox="1"/>
          <p:nvPr/>
        </p:nvSpPr>
        <p:spPr>
          <a:xfrm>
            <a:off x="5553135" y="3189227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VIRIGNIA.</a:t>
            </a:r>
            <a:r>
              <a:rPr lang="en-US" sz="800" strike="sngStrike" dirty="0" err="1"/>
              <a:t>gus</a:t>
            </a:r>
            <a:r>
              <a:rPr lang="en-US" sz="800" strike="sngStrike" dirty="0"/>
              <a:t> and roses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A603596-8460-41AF-A77C-F07888D305B1}"/>
              </a:ext>
            </a:extLst>
          </p:cNvPr>
          <p:cNvSpPr/>
          <p:nvPr/>
        </p:nvSpPr>
        <p:spPr>
          <a:xfrm>
            <a:off x="893135" y="3285460"/>
            <a:ext cx="1818167" cy="476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6B2292-6746-413C-924E-37ACB3D00046}"/>
              </a:ext>
            </a:extLst>
          </p:cNvPr>
          <p:cNvSpPr/>
          <p:nvPr/>
        </p:nvSpPr>
        <p:spPr>
          <a:xfrm>
            <a:off x="893135" y="3872410"/>
            <a:ext cx="1818167" cy="800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B1015E64-8A4F-474A-808F-08F55BC88554}"/>
              </a:ext>
            </a:extLst>
          </p:cNvPr>
          <p:cNvSpPr/>
          <p:nvPr/>
        </p:nvSpPr>
        <p:spPr>
          <a:xfrm>
            <a:off x="382261" y="4389060"/>
            <a:ext cx="1009952" cy="1088629"/>
          </a:xfrm>
          <a:prstGeom prst="cube">
            <a:avLst>
              <a:gd name="adj" fmla="val 125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FFDAD83-C103-4370-90A9-39388C4F61E6}"/>
              </a:ext>
            </a:extLst>
          </p:cNvPr>
          <p:cNvSpPr txBox="1"/>
          <p:nvPr/>
        </p:nvSpPr>
        <p:spPr>
          <a:xfrm>
            <a:off x="1802218" y="4933374"/>
            <a:ext cx="1965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</a:t>
            </a:r>
            <a:r>
              <a:rPr lang="en-US" sz="800" strike="sngStrike" dirty="0" err="1"/>
              <a:t>conosldiated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crac</a:t>
            </a:r>
            <a:r>
              <a:rPr lang="en-US" sz="800" strike="sngStrike" dirty="0"/>
              <a:t>, go to </a:t>
            </a:r>
            <a:r>
              <a:rPr lang="en-US" sz="800" strike="sngStrike" dirty="0" err="1"/>
              <a:t>prisoin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soiple</a:t>
            </a:r>
            <a:endParaRPr lang="en-US" sz="800" strike="sngStrik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8AB0C90-B38F-40C6-AED1-7CF3A41F6D08}"/>
              </a:ext>
            </a:extLst>
          </p:cNvPr>
          <p:cNvSpPr txBox="1"/>
          <p:nvPr/>
        </p:nvSpPr>
        <p:spPr>
          <a:xfrm>
            <a:off x="1809476" y="5027992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!other: guy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9554CD9-340F-49BC-A19C-6A1A1BEE9C32}"/>
              </a:ext>
            </a:extLst>
          </p:cNvPr>
          <p:cNvSpPr/>
          <p:nvPr/>
        </p:nvSpPr>
        <p:spPr>
          <a:xfrm>
            <a:off x="2147777" y="5520025"/>
            <a:ext cx="4984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https://www.fbi.gov/investigate/white-collar-crime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BB3E2D3-83A7-4227-9823-51B5E4985E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67453" y="4980151"/>
            <a:ext cx="197920" cy="318685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61E0E3-295A-4526-B35D-60C1681F4C94}"/>
              </a:ext>
            </a:extLst>
          </p:cNvPr>
          <p:cNvCxnSpPr>
            <a:cxnSpLocks/>
          </p:cNvCxnSpPr>
          <p:nvPr/>
        </p:nvCxnSpPr>
        <p:spPr>
          <a:xfrm flipH="1" flipV="1">
            <a:off x="4168627" y="4977131"/>
            <a:ext cx="296746" cy="3209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64BC093-0AE7-4B95-9898-53A4456EF901}"/>
              </a:ext>
            </a:extLst>
          </p:cNvPr>
          <p:cNvCxnSpPr/>
          <p:nvPr/>
        </p:nvCxnSpPr>
        <p:spPr>
          <a:xfrm>
            <a:off x="226855" y="2041588"/>
            <a:ext cx="3540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E15011C-C98D-4258-930B-432D0A492A7B}"/>
              </a:ext>
            </a:extLst>
          </p:cNvPr>
          <p:cNvCxnSpPr/>
          <p:nvPr/>
        </p:nvCxnSpPr>
        <p:spPr>
          <a:xfrm>
            <a:off x="375883" y="3182275"/>
            <a:ext cx="3540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D4FC9ED-CEA1-4710-9E8B-ADE166C68AD5}"/>
              </a:ext>
            </a:extLst>
          </p:cNvPr>
          <p:cNvCxnSpPr/>
          <p:nvPr/>
        </p:nvCxnSpPr>
        <p:spPr>
          <a:xfrm>
            <a:off x="8247520" y="1719667"/>
            <a:ext cx="3540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89CC1AB-7689-40F3-AEF8-BB6BD707AE71}"/>
              </a:ext>
            </a:extLst>
          </p:cNvPr>
          <p:cNvCxnSpPr/>
          <p:nvPr/>
        </p:nvCxnSpPr>
        <p:spPr>
          <a:xfrm>
            <a:off x="8247520" y="3957828"/>
            <a:ext cx="3540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EE98BB4-FCDC-4025-83CB-919268E2FB17}"/>
              </a:ext>
            </a:extLst>
          </p:cNvPr>
          <p:cNvSpPr txBox="1"/>
          <p:nvPr/>
        </p:nvSpPr>
        <p:spPr>
          <a:xfrm>
            <a:off x="8247520" y="3523424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68319C7-C52D-46B2-BBF5-FD15E7850DAF}"/>
              </a:ext>
            </a:extLst>
          </p:cNvPr>
          <p:cNvSpPr txBox="1"/>
          <p:nvPr/>
        </p:nvSpPr>
        <p:spPr>
          <a:xfrm>
            <a:off x="8474149" y="4237211"/>
            <a:ext cx="260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call you </a:t>
            </a:r>
            <a:r>
              <a:rPr lang="en-US" strike="sngStrike" dirty="0" err="1"/>
              <a:t>ricefor</a:t>
            </a:r>
            <a:r>
              <a:rPr lang="en-US" strike="sngStrike" dirty="0"/>
              <a:t> </a:t>
            </a:r>
            <a:r>
              <a:rPr lang="en-US" strike="sngStrike" dirty="0" err="1"/>
              <a:t>mr</a:t>
            </a:r>
            <a:r>
              <a:rPr lang="en-US" strike="sngStrike" dirty="0"/>
              <a:t> pay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4AA7113-D816-48C5-946D-644F750B3E3C}"/>
              </a:ext>
            </a:extLst>
          </p:cNvPr>
          <p:cNvSpPr/>
          <p:nvPr/>
        </p:nvSpPr>
        <p:spPr>
          <a:xfrm>
            <a:off x="9207795" y="4692519"/>
            <a:ext cx="1965603" cy="19421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9F5E3-6951-411A-9FDF-A4EAB8AF9D1D}"/>
              </a:ext>
            </a:extLst>
          </p:cNvPr>
          <p:cNvSpPr txBox="1"/>
          <p:nvPr/>
        </p:nvSpPr>
        <p:spPr>
          <a:xfrm>
            <a:off x="8739963" y="46925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88C618-D882-4DEF-87A7-11B3C0610F28}"/>
              </a:ext>
            </a:extLst>
          </p:cNvPr>
          <p:cNvSpPr txBox="1"/>
          <p:nvPr/>
        </p:nvSpPr>
        <p:spPr>
          <a:xfrm>
            <a:off x="9133367" y="4114800"/>
            <a:ext cx="128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IPX.</a:t>
            </a:r>
            <a:r>
              <a:rPr lang="en-US" sz="800" strike="sngStrike" dirty="0" err="1"/>
              <a:t>Gabriel</a:t>
            </a:r>
            <a:r>
              <a:rPr lang="en-US" sz="800" strike="sngStrike" dirty="0"/>
              <a:t> and Julian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5026E8F-0837-4968-B295-4E32452689CC}"/>
              </a:ext>
            </a:extLst>
          </p:cNvPr>
          <p:cNvCxnSpPr/>
          <p:nvPr/>
        </p:nvCxnSpPr>
        <p:spPr>
          <a:xfrm>
            <a:off x="7655442" y="4692519"/>
            <a:ext cx="1339142" cy="827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5F8390D-ED44-4A50-8DC9-7D2839153AF0}"/>
              </a:ext>
            </a:extLst>
          </p:cNvPr>
          <p:cNvSpPr txBox="1"/>
          <p:nvPr/>
        </p:nvSpPr>
        <p:spPr>
          <a:xfrm>
            <a:off x="6674052" y="4389060"/>
            <a:ext cx="2166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Sales</a:t>
            </a:r>
          </a:p>
          <a:p>
            <a:r>
              <a:rPr lang="en-US" dirty="0"/>
              <a:t>  - </a:t>
            </a:r>
            <a:r>
              <a:rPr lang="en-US" strike="sngStrike" dirty="0" err="1"/>
              <a:t>tnt</a:t>
            </a:r>
            <a:r>
              <a:rPr lang="en-US" strike="sngStrike" dirty="0"/>
              <a:t> network</a:t>
            </a:r>
          </a:p>
          <a:p>
            <a:r>
              <a:rPr lang="en-US" dirty="0"/>
              <a:t>  - </a:t>
            </a:r>
            <a:r>
              <a:rPr lang="en-US" strike="sngStrike" dirty="0" err="1"/>
              <a:t>ext</a:t>
            </a:r>
            <a:r>
              <a:rPr lang="en-US" strike="sngStrike" dirty="0"/>
              <a:t> Sales </a:t>
            </a:r>
            <a:r>
              <a:rPr lang="en-US" dirty="0"/>
              <a:t>000.</a:t>
            </a:r>
            <a:r>
              <a:rPr lang="en-US" strike="sngStrike" dirty="0"/>
              <a:t>marx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96BAF2C-B2CC-4FDC-916A-B9645A97A2B6}"/>
              </a:ext>
            </a:extLst>
          </p:cNvPr>
          <p:cNvSpPr/>
          <p:nvPr/>
        </p:nvSpPr>
        <p:spPr>
          <a:xfrm>
            <a:off x="8274598" y="1242901"/>
            <a:ext cx="1549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MARKETING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57D06742-52B4-404A-9E9C-96398CB03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208" y="1881359"/>
            <a:ext cx="843795" cy="56663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E8B9DE7-F7B4-4E67-AEE7-7C12355F9C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233" y="2502941"/>
            <a:ext cx="966549" cy="541601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5B0073CA-70F4-491B-A866-AE052F4FC5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867" y="3120271"/>
            <a:ext cx="768476" cy="575615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D64D33F-173D-4273-97F0-0DF43A49B381}"/>
              </a:ext>
            </a:extLst>
          </p:cNvPr>
          <p:cNvCxnSpPr/>
          <p:nvPr/>
        </p:nvCxnSpPr>
        <p:spPr>
          <a:xfrm>
            <a:off x="8994584" y="2972408"/>
            <a:ext cx="1297732" cy="600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68FE3B3-6AA6-47C4-8B26-8726D153187D}"/>
              </a:ext>
            </a:extLst>
          </p:cNvPr>
          <p:cNvSpPr/>
          <p:nvPr/>
        </p:nvSpPr>
        <p:spPr>
          <a:xfrm>
            <a:off x="6953693" y="1881359"/>
            <a:ext cx="1141267" cy="12278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F0BB2934-1FEA-49AA-8C09-007734E9F5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1" y="2130946"/>
            <a:ext cx="836387" cy="894291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CEF0E176-A3BD-475D-937F-554F97B6B66A}"/>
              </a:ext>
            </a:extLst>
          </p:cNvPr>
          <p:cNvSpPr/>
          <p:nvPr/>
        </p:nvSpPr>
        <p:spPr>
          <a:xfrm>
            <a:off x="226855" y="2953043"/>
            <a:ext cx="1254642" cy="1753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6547ABE-297B-449E-99C2-9AC6CF16AF08}"/>
              </a:ext>
            </a:extLst>
          </p:cNvPr>
          <p:cNvSpPr/>
          <p:nvPr/>
        </p:nvSpPr>
        <p:spPr>
          <a:xfrm>
            <a:off x="3036095" y="3506152"/>
            <a:ext cx="3637958" cy="1087113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14B96B1-967E-46C9-89E3-CEE12FD3092D}"/>
              </a:ext>
            </a:extLst>
          </p:cNvPr>
          <p:cNvSpPr/>
          <p:nvPr/>
        </p:nvSpPr>
        <p:spPr>
          <a:xfrm>
            <a:off x="1218648" y="6451956"/>
            <a:ext cx="554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https://www.apple.com/de/legal/statutory-warranty/de/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65B456C-E89C-4844-8CDB-1E8DB6F675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1993" y="5993599"/>
            <a:ext cx="974552" cy="779257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DFCB5A8F-48A5-4DAD-83F0-DF1FD8C6CAAE}"/>
              </a:ext>
            </a:extLst>
          </p:cNvPr>
          <p:cNvSpPr/>
          <p:nvPr/>
        </p:nvSpPr>
        <p:spPr>
          <a:xfrm>
            <a:off x="1218648" y="5903551"/>
            <a:ext cx="6987861" cy="904447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08054AF-78AB-4B2E-A07A-41214CA57245}"/>
              </a:ext>
            </a:extLst>
          </p:cNvPr>
          <p:cNvSpPr txBox="1"/>
          <p:nvPr/>
        </p:nvSpPr>
        <p:spPr>
          <a:xfrm>
            <a:off x="1481497" y="6082624"/>
            <a:ext cx="601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CPVA.HUMAN </a:t>
            </a:r>
            <a:r>
              <a:rPr lang="en-US" dirty="0" err="1"/>
              <a:t>TRAFFIKING.</a:t>
            </a:r>
            <a:r>
              <a:rPr lang="en-US" strike="sngStrike" dirty="0" err="1"/>
              <a:t>towel</a:t>
            </a:r>
            <a:r>
              <a:rPr lang="en-US" strike="sngStrike" dirty="0"/>
              <a:t>. (</a:t>
            </a:r>
            <a:r>
              <a:rPr lang="en-US" strike="sngStrike" dirty="0" err="1"/>
              <a:t>Consualtin</a:t>
            </a:r>
            <a:r>
              <a:rPr lang="en-US" strike="sngStrike" dirty="0"/>
              <a:t> </a:t>
            </a:r>
            <a:r>
              <a:rPr lang="en-US" strike="sngStrike" dirty="0" err="1"/>
              <a:t>Protetetue</a:t>
            </a:r>
            <a:r>
              <a:rPr lang="en-US" strike="sngStrike" dirty="0"/>
              <a:t>)</a:t>
            </a:r>
            <a:r>
              <a:rPr lang="en-US" dirty="0"/>
              <a:t>H1-B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F9DCA87-AA2B-4F0B-8E1D-CC40A3B4A169}"/>
              </a:ext>
            </a:extLst>
          </p:cNvPr>
          <p:cNvSpPr/>
          <p:nvPr/>
        </p:nvSpPr>
        <p:spPr>
          <a:xfrm>
            <a:off x="2452991" y="6445311"/>
            <a:ext cx="24400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https://www.dol.gov/agencies/whd/immigration/h1b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DBCCDCF5-9939-4E72-97A2-4467FE7D6625}"/>
              </a:ext>
            </a:extLst>
          </p:cNvPr>
          <p:cNvSpPr txBox="1"/>
          <p:nvPr/>
        </p:nvSpPr>
        <p:spPr>
          <a:xfrm>
            <a:off x="1690577" y="6267290"/>
            <a:ext cx="534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KING.(</a:t>
            </a:r>
            <a:r>
              <a:rPr lang="en-US" strike="sngStrike" dirty="0" err="1"/>
              <a:t>aida,ida</a:t>
            </a:r>
            <a:r>
              <a:rPr lang="en-US" strike="sngStrike" dirty="0"/>
              <a:t>, </a:t>
            </a:r>
            <a:r>
              <a:rPr lang="en-US" dirty="0"/>
              <a:t>FEDEARL COURT.CIVIL CODE.LEGLATION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91590A5-62F1-40FD-BDA4-711033A94509}"/>
              </a:ext>
            </a:extLst>
          </p:cNvPr>
          <p:cNvSpPr txBox="1"/>
          <p:nvPr/>
        </p:nvSpPr>
        <p:spPr>
          <a:xfrm>
            <a:off x="1185621" y="6322117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</a:t>
            </a:r>
          </a:p>
        </p:txBody>
      </p:sp>
    </p:spTree>
    <p:extLst>
      <p:ext uri="{BB962C8B-B14F-4D97-AF65-F5344CB8AC3E}">
        <p14:creationId xmlns:p14="http://schemas.microsoft.com/office/powerpoint/2010/main" val="274847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E50480-5997-4F70-9252-101B61B6B8F4}"/>
              </a:ext>
            </a:extLst>
          </p:cNvPr>
          <p:cNvSpPr/>
          <p:nvPr/>
        </p:nvSpPr>
        <p:spPr>
          <a:xfrm>
            <a:off x="4731488" y="2115879"/>
            <a:ext cx="4529470" cy="35725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v2.QUEEN</a:t>
            </a: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20A1375C-3FC1-4AB5-9172-CFF114240BE2}"/>
              </a:ext>
            </a:extLst>
          </p:cNvPr>
          <p:cNvSpPr/>
          <p:nvPr/>
        </p:nvSpPr>
        <p:spPr>
          <a:xfrm>
            <a:off x="2413591" y="1701209"/>
            <a:ext cx="4199860" cy="407227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95C20F1-FE11-42A1-9FCA-1128EE6BC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7" y="1328737"/>
            <a:ext cx="3267075" cy="1400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78169-F69A-418A-AA55-1A2BE4CC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07" y="6528391"/>
            <a:ext cx="1390584" cy="19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57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0B7E5555-A39F-4CA0-93B1-C53EBD829B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212" y="1603359"/>
            <a:ext cx="281684" cy="281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223DD-2EDB-4159-A35C-D08B04ADE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3" y="1155998"/>
            <a:ext cx="1476375" cy="30956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0BB27B8-A6AF-4CC4-A2E7-846E1CFECD14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ADB5CD-036F-4379-A90D-3BE686C2326C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A70792-49EF-4DBE-BA43-93BDE5DD4FE0}"/>
              </a:ext>
            </a:extLst>
          </p:cNvPr>
          <p:cNvCxnSpPr>
            <a:cxnSpLocks/>
          </p:cNvCxnSpPr>
          <p:nvPr/>
        </p:nvCxnSpPr>
        <p:spPr>
          <a:xfrm flipV="1">
            <a:off x="304800" y="1333500"/>
            <a:ext cx="2655636" cy="2654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6DCD282-5909-4A71-8FE2-EB0864A3D2F4}"/>
              </a:ext>
            </a:extLst>
          </p:cNvPr>
          <p:cNvSpPr/>
          <p:nvPr/>
        </p:nvSpPr>
        <p:spPr>
          <a:xfrm>
            <a:off x="2781299" y="2321917"/>
            <a:ext cx="2143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MATHEW(sr.1D8723)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52B4EF3-B55B-4768-820D-693035D0BD14}"/>
              </a:ext>
            </a:extLst>
          </p:cNvPr>
          <p:cNvCxnSpPr/>
          <p:nvPr/>
        </p:nvCxnSpPr>
        <p:spPr>
          <a:xfrm>
            <a:off x="3771900" y="2214483"/>
            <a:ext cx="2794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1A92383-7568-4A30-A6F8-49C71D31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99" y="2938383"/>
            <a:ext cx="7003861" cy="3591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2B0326-44DD-476C-A635-CC2BA7A9D5BD}"/>
              </a:ext>
            </a:extLst>
          </p:cNvPr>
          <p:cNvSpPr txBox="1"/>
          <p:nvPr/>
        </p:nvSpPr>
        <p:spPr>
          <a:xfrm>
            <a:off x="2779064" y="1394817"/>
            <a:ext cx="17427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1990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604407-9EA4-434C-B757-B422C36F65FE}"/>
              </a:ext>
            </a:extLst>
          </p:cNvPr>
          <p:cNvSpPr txBox="1"/>
          <p:nvPr/>
        </p:nvSpPr>
        <p:spPr>
          <a:xfrm>
            <a:off x="4584702" y="1398587"/>
            <a:ext cx="2886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June/July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97380-0A18-4796-BE92-A6554ACB2B14}"/>
              </a:ext>
            </a:extLst>
          </p:cNvPr>
          <p:cNvSpPr/>
          <p:nvPr/>
        </p:nvSpPr>
        <p:spPr>
          <a:xfrm>
            <a:off x="7610833" y="1806436"/>
            <a:ext cx="2130067" cy="3856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UC DAVIS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B404A9-8838-417A-BCD3-283C2B2117C7}"/>
              </a:ext>
            </a:extLst>
          </p:cNvPr>
          <p:cNvSpPr/>
          <p:nvPr/>
        </p:nvSpPr>
        <p:spPr>
          <a:xfrm>
            <a:off x="7610833" y="2265581"/>
            <a:ext cx="2130067" cy="3856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STANFORD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D3B4E7-5470-4988-8A1E-17E96D5C75FC}"/>
              </a:ext>
            </a:extLst>
          </p:cNvPr>
          <p:cNvSpPr/>
          <p:nvPr/>
        </p:nvSpPr>
        <p:spPr>
          <a:xfrm>
            <a:off x="7610832" y="1333500"/>
            <a:ext cx="2130067" cy="3856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UC BERKELY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C332439-6250-422E-AFA0-8F9168BE4A58}"/>
              </a:ext>
            </a:extLst>
          </p:cNvPr>
          <p:cNvCxnSpPr/>
          <p:nvPr/>
        </p:nvCxnSpPr>
        <p:spPr>
          <a:xfrm flipV="1">
            <a:off x="5346700" y="1617583"/>
            <a:ext cx="1206500" cy="704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267A2CAE-866D-4931-B84E-DE6D9322C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180" y="1333500"/>
            <a:ext cx="1695238" cy="143809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41E0671-84EE-4E96-8CD0-6FC88708FB6B}"/>
              </a:ext>
            </a:extLst>
          </p:cNvPr>
          <p:cNvCxnSpPr>
            <a:cxnSpLocks/>
          </p:cNvCxnSpPr>
          <p:nvPr/>
        </p:nvCxnSpPr>
        <p:spPr>
          <a:xfrm flipV="1">
            <a:off x="10206576" y="1155998"/>
            <a:ext cx="505223" cy="17823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43AFE9-4296-4BAB-AF1B-2D1C93B7F04B}"/>
              </a:ext>
            </a:extLst>
          </p:cNvPr>
          <p:cNvSpPr txBox="1"/>
          <p:nvPr/>
        </p:nvSpPr>
        <p:spPr>
          <a:xfrm>
            <a:off x="9864180" y="3115885"/>
            <a:ext cx="2382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Ghhceo</a:t>
            </a:r>
            <a:r>
              <a:rPr lang="en-US" strike="sngStrike" dirty="0"/>
              <a:t>(</a:t>
            </a:r>
            <a:r>
              <a:rPr lang="en-US" strike="sngStrike" dirty="0" err="1"/>
              <a:t>roth,the</a:t>
            </a:r>
            <a:r>
              <a:rPr lang="en-US" strike="sngStrike" dirty="0"/>
              <a:t> game)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4B6634D-53BC-4E64-A733-F291F281037C}"/>
              </a:ext>
            </a:extLst>
          </p:cNvPr>
          <p:cNvSpPr/>
          <p:nvPr/>
        </p:nvSpPr>
        <p:spPr>
          <a:xfrm>
            <a:off x="9967629" y="3168786"/>
            <a:ext cx="2175420" cy="28168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336A6AF-CF98-405B-B100-0C2A835BF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5339" y="3608051"/>
            <a:ext cx="682721" cy="44291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D58D87E-BC9F-4268-9029-AA719E41136B}"/>
              </a:ext>
            </a:extLst>
          </p:cNvPr>
          <p:cNvCxnSpPr/>
          <p:nvPr/>
        </p:nvCxnSpPr>
        <p:spPr>
          <a:xfrm flipV="1">
            <a:off x="10833100" y="3608051"/>
            <a:ext cx="1574800" cy="442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67704B2-19DE-4244-B3DB-59F079F50B69}"/>
              </a:ext>
            </a:extLst>
          </p:cNvPr>
          <p:cNvSpPr/>
          <p:nvPr/>
        </p:nvSpPr>
        <p:spPr>
          <a:xfrm>
            <a:off x="9864180" y="4175989"/>
            <a:ext cx="2175420" cy="2816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Dartmouth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EA3559-F4F3-43ED-8C83-A4A7D246DBD8}"/>
              </a:ext>
            </a:extLst>
          </p:cNvPr>
          <p:cNvSpPr/>
          <p:nvPr/>
        </p:nvSpPr>
        <p:spPr>
          <a:xfrm>
            <a:off x="557713" y="6146800"/>
            <a:ext cx="11001705" cy="5601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9E7F2F1-DA72-4BB1-9CD5-5DC869EE480F}"/>
              </a:ext>
            </a:extLst>
          </p:cNvPr>
          <p:cNvCxnSpPr/>
          <p:nvPr/>
        </p:nvCxnSpPr>
        <p:spPr>
          <a:xfrm>
            <a:off x="419100" y="6410622"/>
            <a:ext cx="11215187" cy="9328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275D5E5-D3D0-472C-98D8-9380DB01AA66}"/>
              </a:ext>
            </a:extLst>
          </p:cNvPr>
          <p:cNvCxnSpPr/>
          <p:nvPr/>
        </p:nvCxnSpPr>
        <p:spPr>
          <a:xfrm>
            <a:off x="9016561" y="1732974"/>
            <a:ext cx="625622" cy="577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7A8D22D-5A03-40DD-8ADB-33D15B05F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7125" y="2796026"/>
            <a:ext cx="442433" cy="31985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B7ED8C-A002-437E-B0ED-0F557FBB1514}"/>
              </a:ext>
            </a:extLst>
          </p:cNvPr>
          <p:cNvCxnSpPr/>
          <p:nvPr/>
        </p:nvCxnSpPr>
        <p:spPr>
          <a:xfrm flipV="1">
            <a:off x="8432800" y="2898398"/>
            <a:ext cx="1038966" cy="39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EDACBDF5-3F5D-4862-A6B3-02AD3C8A45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62" y="5400536"/>
            <a:ext cx="845770" cy="84577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F297E74-600C-4519-AD1D-D2BC81F696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831" y="6358192"/>
            <a:ext cx="612001" cy="45841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9C66E8D-00C8-41CC-8C19-D8086C66BA18}"/>
              </a:ext>
            </a:extLst>
          </p:cNvPr>
          <p:cNvSpPr/>
          <p:nvPr/>
        </p:nvSpPr>
        <p:spPr>
          <a:xfrm>
            <a:off x="6106094" y="6639339"/>
            <a:ext cx="4158600" cy="447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HOMCIDE:GOOD </a:t>
            </a:r>
            <a:r>
              <a:rPr lang="en-US" dirty="0" err="1"/>
              <a:t>YEAR.</a:t>
            </a:r>
            <a:r>
              <a:rPr lang="en-US" strike="sngStrike" dirty="0" err="1"/>
              <a:t>ghcoh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 Wife </a:t>
            </a:r>
            <a:r>
              <a:rPr lang="en-US" strike="sngStrike" dirty="0" err="1"/>
              <a:t>Facotyr</a:t>
            </a:r>
            <a:r>
              <a:rPr lang="en-US" strike="sngStrike" dirty="0"/>
              <a:t> worker)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58A0E20-EBE3-44F7-A3FE-7C2F3FA3B4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19" y="5808149"/>
            <a:ext cx="537052" cy="35382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33CC193-2B30-45AF-BD8A-12122AF8DA08}"/>
              </a:ext>
            </a:extLst>
          </p:cNvPr>
          <p:cNvSpPr/>
          <p:nvPr/>
        </p:nvSpPr>
        <p:spPr>
          <a:xfrm>
            <a:off x="7551604" y="5837574"/>
            <a:ext cx="612001" cy="2213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50F7A21-2F49-45CB-8B27-D05BAF4B7FDC}"/>
              </a:ext>
            </a:extLst>
          </p:cNvPr>
          <p:cNvCxnSpPr/>
          <p:nvPr/>
        </p:nvCxnSpPr>
        <p:spPr>
          <a:xfrm flipV="1">
            <a:off x="7187947" y="6358192"/>
            <a:ext cx="1130553" cy="2636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43311E9-E0AB-420C-8E3E-3F7A8E6F6AF6}"/>
              </a:ext>
            </a:extLst>
          </p:cNvPr>
          <p:cNvSpPr txBox="1"/>
          <p:nvPr/>
        </p:nvSpPr>
        <p:spPr>
          <a:xfrm>
            <a:off x="304800" y="6664222"/>
            <a:ext cx="1420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Pentagon.</a:t>
            </a:r>
            <a:r>
              <a:rPr lang="en-US" sz="800" strike="sngStrike" dirty="0"/>
              <a:t>us(</a:t>
            </a:r>
            <a:r>
              <a:rPr lang="en-US" sz="800" strike="sngStrike" dirty="0" err="1"/>
              <a:t>deere,apple.cat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6666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472F0-5ADC-4046-B2C1-F6BFC4C8728A}"/>
              </a:ext>
            </a:extLst>
          </p:cNvPr>
          <p:cNvSpPr txBox="1"/>
          <p:nvPr/>
        </p:nvSpPr>
        <p:spPr>
          <a:xfrm>
            <a:off x="3891516" y="2838893"/>
            <a:ext cx="3721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HOCMEI:NANA: </a:t>
            </a:r>
            <a:r>
              <a:rPr lang="en-US" strike="sngStrike" dirty="0"/>
              <a:t>Enzo, no-</a:t>
            </a:r>
            <a:r>
              <a:rPr lang="en-US" strike="sngStrike" dirty="0" err="1"/>
              <a:t>enzo</a:t>
            </a:r>
            <a:r>
              <a:rPr lang="en-US" strike="sngStrike" dirty="0"/>
              <a:t>, </a:t>
            </a:r>
            <a:r>
              <a:rPr lang="en-US" strike="sngStrike" dirty="0" err="1"/>
              <a:t>Atlatic</a:t>
            </a:r>
            <a:endParaRPr lang="en-US" strike="sngStrike" dirty="0"/>
          </a:p>
          <a:p>
            <a:r>
              <a:rPr lang="en-US" dirty="0"/>
              <a:t>  1996 </a:t>
            </a:r>
            <a:r>
              <a:rPr lang="en-US" strike="sngStrike" dirty="0"/>
              <a:t>no </a:t>
            </a:r>
            <a:r>
              <a:rPr lang="en-US" strike="sngStrike" dirty="0" err="1"/>
              <a:t>enzo</a:t>
            </a:r>
            <a:r>
              <a:rPr lang="en-US" strike="sngStrike" dirty="0"/>
              <a:t> </a:t>
            </a:r>
            <a:r>
              <a:rPr lang="en-US" dirty="0" err="1"/>
              <a:t>MARY.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(no 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0D5463-8B9B-4ED2-A54B-5C7432FD167E}"/>
              </a:ext>
            </a:extLst>
          </p:cNvPr>
          <p:cNvSpPr txBox="1"/>
          <p:nvPr/>
        </p:nvSpPr>
        <p:spPr>
          <a:xfrm>
            <a:off x="7719237" y="1765005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Phone. </a:t>
            </a:r>
            <a:r>
              <a:rPr lang="en-US" dirty="0" err="1"/>
              <a:t>phil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D822FC-F532-4095-A452-59372E948BD4}"/>
              </a:ext>
            </a:extLst>
          </p:cNvPr>
          <p:cNvSpPr txBox="1"/>
          <p:nvPr/>
        </p:nvSpPr>
        <p:spPr>
          <a:xfrm>
            <a:off x="8431619" y="1392865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Greenspaon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tlekom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F8B76C-2641-46E4-93A7-BCFF8B7E808B}"/>
              </a:ext>
            </a:extLst>
          </p:cNvPr>
          <p:cNvSpPr txBox="1"/>
          <p:nvPr/>
        </p:nvSpPr>
        <p:spPr>
          <a:xfrm>
            <a:off x="4472764" y="1186719"/>
            <a:ext cx="31623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/>
              <a:t>GOD FATHER</a:t>
            </a:r>
          </a:p>
          <a:p>
            <a:r>
              <a:rPr lang="en-US" dirty="0" err="1"/>
              <a:t>Phil.JFK.MLK</a:t>
            </a:r>
            <a:endParaRPr lang="en-US" dirty="0"/>
          </a:p>
          <a:p>
            <a:r>
              <a:rPr lang="en-US" strike="sngStrike" dirty="0"/>
              <a:t>0.01</a:t>
            </a:r>
            <a:r>
              <a:rPr lang="en-US" dirty="0"/>
              <a:t> 1996 </a:t>
            </a:r>
            <a:r>
              <a:rPr lang="en-US" strike="sngStrike" dirty="0"/>
              <a:t>Siri </a:t>
            </a:r>
            <a:r>
              <a:rPr lang="en-US" strike="sngStrike" dirty="0" err="1"/>
              <a:t>canoton</a:t>
            </a:r>
            <a:r>
              <a:rPr lang="en-US" strike="sngStrike" dirty="0"/>
              <a:t> call </a:t>
            </a:r>
            <a:r>
              <a:rPr lang="en-US" strike="sngStrike" dirty="0" err="1"/>
              <a:t>phil</a:t>
            </a:r>
            <a:endParaRPr lang="en-US" strike="sngStrik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DE318C-68AB-4C37-B4A6-5354E740D192}"/>
              </a:ext>
            </a:extLst>
          </p:cNvPr>
          <p:cNvSpPr txBox="1"/>
          <p:nvPr/>
        </p:nvSpPr>
        <p:spPr>
          <a:xfrm>
            <a:off x="428160" y="1811171"/>
            <a:ext cx="2668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(H1-B) Pope Francis </a:t>
            </a:r>
            <a:r>
              <a:rPr lang="en-US" dirty="0" err="1"/>
              <a:t>Fahter</a:t>
            </a:r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185E68-C964-4917-9C69-DEC3F2B1F3D9}"/>
              </a:ext>
            </a:extLst>
          </p:cNvPr>
          <p:cNvSpPr/>
          <p:nvPr/>
        </p:nvSpPr>
        <p:spPr>
          <a:xfrm>
            <a:off x="428160" y="2026614"/>
            <a:ext cx="237597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rgbClr val="212121"/>
                </a:solidFill>
                <a:latin typeface="Source Sans Pro Web"/>
              </a:rPr>
              <a:t>ashion</a:t>
            </a:r>
            <a:r>
              <a:rPr lang="en-US" sz="800" dirty="0">
                <a:solidFill>
                  <a:srgbClr val="212121"/>
                </a:solidFill>
                <a:latin typeface="Source Sans Pro Web"/>
              </a:rPr>
              <a:t> models of distinguished merit and ability.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B7E32C-3B50-4005-BE6E-EDCE707F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218" y="2304725"/>
            <a:ext cx="2642616" cy="423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5138CD3-6212-4AB3-8092-8DE14B214A27}"/>
              </a:ext>
            </a:extLst>
          </p:cNvPr>
          <p:cNvSpPr/>
          <p:nvPr/>
        </p:nvSpPr>
        <p:spPr>
          <a:xfrm>
            <a:off x="606056" y="6286500"/>
            <a:ext cx="3083442" cy="317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DD08092-16D8-4C85-9451-70147A011F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74" y="4902779"/>
            <a:ext cx="2551978" cy="191398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132591A-A2B3-4EB6-AF02-9CCFCCC0DD01}"/>
              </a:ext>
            </a:extLst>
          </p:cNvPr>
          <p:cNvCxnSpPr/>
          <p:nvPr/>
        </p:nvCxnSpPr>
        <p:spPr>
          <a:xfrm flipH="1" flipV="1">
            <a:off x="3891516" y="3827721"/>
            <a:ext cx="3200400" cy="2243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69EC5CB-BEE5-478D-8128-DAF541B6AF67}"/>
              </a:ext>
            </a:extLst>
          </p:cNvPr>
          <p:cNvSpPr txBox="1"/>
          <p:nvPr/>
        </p:nvSpPr>
        <p:spPr>
          <a:xfrm>
            <a:off x="4961861" y="4306186"/>
            <a:ext cx="1433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QUEEN.</a:t>
            </a:r>
            <a:r>
              <a:rPr lang="en-US" strike="sngStrike" dirty="0" err="1"/>
              <a:t>Twins</a:t>
            </a:r>
            <a:endParaRPr lang="en-US" strike="sngStrik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75B08E-C0EF-4DC5-BAF2-36D7E76B0CA3}"/>
              </a:ext>
            </a:extLst>
          </p:cNvPr>
          <p:cNvSpPr txBox="1"/>
          <p:nvPr/>
        </p:nvSpPr>
        <p:spPr>
          <a:xfrm>
            <a:off x="5539563" y="4104167"/>
            <a:ext cx="197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WOTH statue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20CEB8-14CC-4E9F-BE21-2A33B972FC50}"/>
              </a:ext>
            </a:extLst>
          </p:cNvPr>
          <p:cNvSpPr txBox="1"/>
          <p:nvPr/>
        </p:nvSpPr>
        <p:spPr>
          <a:xfrm>
            <a:off x="8218967" y="4306186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B2E8D4E-B8C7-44B6-A4C4-0951F8AF20EF}"/>
              </a:ext>
            </a:extLst>
          </p:cNvPr>
          <p:cNvSpPr/>
          <p:nvPr/>
        </p:nvSpPr>
        <p:spPr>
          <a:xfrm>
            <a:off x="9106931" y="4168729"/>
            <a:ext cx="1254642" cy="64424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!O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95FB7-CFC2-47F9-AE67-EF02EB2B77E6}"/>
              </a:ext>
            </a:extLst>
          </p:cNvPr>
          <p:cNvSpPr/>
          <p:nvPr/>
        </p:nvSpPr>
        <p:spPr>
          <a:xfrm>
            <a:off x="6879265" y="6541445"/>
            <a:ext cx="3293728" cy="316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FDB8C3-8C4A-4B39-A046-1B456E82A362}"/>
              </a:ext>
            </a:extLst>
          </p:cNvPr>
          <p:cNvSpPr txBox="1"/>
          <p:nvPr/>
        </p:nvSpPr>
        <p:spPr>
          <a:xfrm>
            <a:off x="5810797" y="6561263"/>
            <a:ext cx="264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41.!POLCI BLOND ITALIEN!</a:t>
            </a:r>
          </a:p>
        </p:txBody>
      </p:sp>
    </p:spTree>
    <p:extLst>
      <p:ext uri="{BB962C8B-B14F-4D97-AF65-F5344CB8AC3E}">
        <p14:creationId xmlns:p14="http://schemas.microsoft.com/office/powerpoint/2010/main" val="130594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1CEE9A-4BE8-463E-A94D-7A10E81276E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8EE14-C002-4A00-A13C-1301E71ECD30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C75316-93F5-4954-8A9A-881E34260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1" y="1688620"/>
            <a:ext cx="1333333" cy="6666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8F7A58-20A4-42E2-9144-B2AF2490A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831" y="1688620"/>
            <a:ext cx="1333333" cy="6666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FD2ED8-B4D4-4785-8057-B1DE296E2902}"/>
              </a:ext>
            </a:extLst>
          </p:cNvPr>
          <p:cNvSpPr txBox="1"/>
          <p:nvPr/>
        </p:nvSpPr>
        <p:spPr>
          <a:xfrm>
            <a:off x="2275367" y="2860158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Swing your ass down her to have sex, </a:t>
            </a:r>
            <a:r>
              <a:rPr lang="en-US" sz="800" dirty="0"/>
              <a:t>in Fort Worth</a:t>
            </a:r>
          </a:p>
          <a:p>
            <a:r>
              <a:rPr lang="en-US" sz="800" dirty="0"/>
              <a:t>The go home. Same as Quartz Circle, or Foster city Blvd.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A9DF8F-F02D-4158-A363-CE167FB75DF1}"/>
              </a:ext>
            </a:extLst>
          </p:cNvPr>
          <p:cNvCxnSpPr/>
          <p:nvPr/>
        </p:nvCxnSpPr>
        <p:spPr>
          <a:xfrm flipV="1">
            <a:off x="1906771" y="2785730"/>
            <a:ext cx="2484476" cy="412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3CEACC5-4E37-45CE-9588-56D873A12AEF}"/>
              </a:ext>
            </a:extLst>
          </p:cNvPr>
          <p:cNvSpPr txBox="1"/>
          <p:nvPr/>
        </p:nvSpPr>
        <p:spPr>
          <a:xfrm>
            <a:off x="2360088" y="3198712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Food, water, music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5D3E1C-E0C5-4EC5-83CC-3148E11C2C44}"/>
              </a:ext>
            </a:extLst>
          </p:cNvPr>
          <p:cNvSpPr txBox="1"/>
          <p:nvPr/>
        </p:nvSpPr>
        <p:spPr>
          <a:xfrm>
            <a:off x="4774769" y="2785730"/>
            <a:ext cx="296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SQLoigal.nonPoliceTRXLogical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8861EF8-AD8C-41C0-9C3C-68A6CC43C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13" y="1688620"/>
            <a:ext cx="1333333" cy="6666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D0F47D2-5D8A-4473-99A5-C9402C5E2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3" y="1688620"/>
            <a:ext cx="1333333" cy="66666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B429DD9-4B52-46DD-8907-C175EB34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29" y="1684099"/>
            <a:ext cx="1333333" cy="6666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4739B5A-D583-4702-AF66-655106E25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489" y="1684099"/>
            <a:ext cx="1333333" cy="666667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D3D7264-2A5C-4026-9E5A-A7854FF0DB37}"/>
              </a:ext>
            </a:extLst>
          </p:cNvPr>
          <p:cNvSpPr/>
          <p:nvPr/>
        </p:nvSpPr>
        <p:spPr>
          <a:xfrm>
            <a:off x="702288" y="1695309"/>
            <a:ext cx="1254642" cy="64424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33C9E9A-AA00-4380-AA0A-72F11D564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771" y="3537266"/>
            <a:ext cx="1333333" cy="6666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781C698-02C9-4EB1-9E9C-B04C61884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831" y="3537266"/>
            <a:ext cx="1333333" cy="6666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A031638-7923-4C58-99A5-9FE986796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13" y="3537266"/>
            <a:ext cx="1333333" cy="66666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78E844C-9E9F-4634-9ACA-3F6A28068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6973" y="3537266"/>
            <a:ext cx="1333333" cy="6666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A1E8C4F-461E-41A2-90C9-2A21CD803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29" y="3532745"/>
            <a:ext cx="1333333" cy="66666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B1BE2C4-D465-4C15-A06A-774D0E32C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489" y="3532745"/>
            <a:ext cx="1333333" cy="666667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DE108CE4-1098-4F7E-930E-EF107C33CBB0}"/>
              </a:ext>
            </a:extLst>
          </p:cNvPr>
          <p:cNvSpPr/>
          <p:nvPr/>
        </p:nvSpPr>
        <p:spPr>
          <a:xfrm>
            <a:off x="702288" y="3543955"/>
            <a:ext cx="1254642" cy="64424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26BD006-1028-4419-B1BA-B78B47A12A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68" y="1003730"/>
            <a:ext cx="630562" cy="6986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20558DA-FB15-49A0-B115-7F2DB71FC4DC}"/>
              </a:ext>
            </a:extLst>
          </p:cNvPr>
          <p:cNvSpPr txBox="1"/>
          <p:nvPr/>
        </p:nvSpPr>
        <p:spPr>
          <a:xfrm>
            <a:off x="1084015" y="109478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2022-2023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B89B46-18C0-4BF4-8B3D-197091FF7A4C}"/>
              </a:ext>
            </a:extLst>
          </p:cNvPr>
          <p:cNvSpPr txBox="1"/>
          <p:nvPr/>
        </p:nvSpPr>
        <p:spPr>
          <a:xfrm>
            <a:off x="2764465" y="1279454"/>
            <a:ext cx="25106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Already ran </a:t>
            </a:r>
            <a:r>
              <a:rPr lang="en-US" sz="800" dirty="0"/>
              <a:t>O on </a:t>
            </a:r>
            <a:r>
              <a:rPr lang="en-US" sz="800" dirty="0" err="1"/>
              <a:t>nonPoliceTV</a:t>
            </a:r>
            <a:r>
              <a:rPr lang="en-US" sz="800" dirty="0"/>
              <a:t> </a:t>
            </a:r>
            <a:r>
              <a:rPr lang="en-US" sz="800" strike="sngStrike" dirty="0"/>
              <a:t>there is </a:t>
            </a:r>
            <a:r>
              <a:rPr lang="en-US" sz="800" strike="sngStrike" dirty="0" err="1"/>
              <a:t>Librian</a:t>
            </a:r>
            <a:r>
              <a:rPr lang="en-US" sz="800" strike="sngStrike" dirty="0"/>
              <a:t> (columns)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A66729-1C02-4DAF-B2BA-84E54F98ADB2}"/>
              </a:ext>
            </a:extLst>
          </p:cNvPr>
          <p:cNvCxnSpPr/>
          <p:nvPr/>
        </p:nvCxnSpPr>
        <p:spPr>
          <a:xfrm flipV="1">
            <a:off x="1701209" y="1807535"/>
            <a:ext cx="10005238" cy="637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4AABA31-41B0-40D3-918D-170F3F95584E}"/>
              </a:ext>
            </a:extLst>
          </p:cNvPr>
          <p:cNvCxnSpPr/>
          <p:nvPr/>
        </p:nvCxnSpPr>
        <p:spPr>
          <a:xfrm flipH="1">
            <a:off x="1669312" y="3429000"/>
            <a:ext cx="9820400" cy="75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2A634E-6B99-4B65-A5BF-B5482AA54CC8}"/>
              </a:ext>
            </a:extLst>
          </p:cNvPr>
          <p:cNvSpPr txBox="1"/>
          <p:nvPr/>
        </p:nvSpPr>
        <p:spPr>
          <a:xfrm>
            <a:off x="1266447" y="4418488"/>
            <a:ext cx="51180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HOMCI:LNANA: </a:t>
            </a:r>
          </a:p>
          <a:p>
            <a:r>
              <a:rPr lang="en-US" dirty="0"/>
              <a:t>	</a:t>
            </a:r>
            <a:r>
              <a:rPr lang="en-US" strike="sngStrike" dirty="0"/>
              <a:t>0.1 (L)HBO – Sopranos </a:t>
            </a:r>
            <a:r>
              <a:rPr lang="en-US" dirty="0"/>
              <a:t>  INTENTE</a:t>
            </a:r>
            <a:r>
              <a:rPr lang="en-US" strike="sngStrike" dirty="0"/>
              <a:t>(web </a:t>
            </a:r>
            <a:r>
              <a:rPr lang="en-US" strike="sngStrike" dirty="0" err="1"/>
              <a:t>ster</a:t>
            </a:r>
            <a:r>
              <a:rPr lang="en-US" strike="sngStrike" dirty="0"/>
              <a:t>)</a:t>
            </a:r>
          </a:p>
          <a:p>
            <a:r>
              <a:rPr lang="en-US" sz="800" strike="sngStrike" dirty="0"/>
              <a:t>x/y cannot login,</a:t>
            </a:r>
            <a:r>
              <a:rPr lang="en-US" sz="800" dirty="0"/>
              <a:t> CERTIF:STANFORE:CERT:WEBSPHERE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laura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schultz</a:t>
            </a:r>
            <a:endParaRPr lang="en-US" sz="800" strike="sngStrik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6088528-95EC-4384-84C0-F45C7339AB81}"/>
              </a:ext>
            </a:extLst>
          </p:cNvPr>
          <p:cNvSpPr txBox="1"/>
          <p:nvPr/>
        </p:nvSpPr>
        <p:spPr>
          <a:xfrm>
            <a:off x="1329609" y="5573793"/>
            <a:ext cx="326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WAR(b-10).SR.!JRS.WHTIEHOUSE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90C83AD-F083-4C2B-8E1C-104E951DE07C}"/>
              </a:ext>
            </a:extLst>
          </p:cNvPr>
          <p:cNvCxnSpPr>
            <a:stCxn id="40" idx="3"/>
          </p:cNvCxnSpPr>
          <p:nvPr/>
        </p:nvCxnSpPr>
        <p:spPr>
          <a:xfrm flipV="1">
            <a:off x="4593964" y="5371775"/>
            <a:ext cx="1130615" cy="3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2D3660A-A43B-48F1-BA49-1FDB9EA3FB79}"/>
              </a:ext>
            </a:extLst>
          </p:cNvPr>
          <p:cNvCxnSpPr>
            <a:cxnSpLocks/>
          </p:cNvCxnSpPr>
          <p:nvPr/>
        </p:nvCxnSpPr>
        <p:spPr>
          <a:xfrm>
            <a:off x="4746364" y="5910859"/>
            <a:ext cx="134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BAF1815-82FC-45CA-9BBB-2CB3A2243F45}"/>
              </a:ext>
            </a:extLst>
          </p:cNvPr>
          <p:cNvSpPr txBox="1"/>
          <p:nvPr/>
        </p:nvSpPr>
        <p:spPr>
          <a:xfrm>
            <a:off x="6096000" y="5233551"/>
            <a:ext cx="2155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QUEEN.ATB.</a:t>
            </a:r>
            <a:r>
              <a:rPr lang="en-US" sz="800" strike="sngStrike" dirty="0" err="1"/>
              <a:t>aei.maxplanin.marx</a:t>
            </a:r>
            <a:endParaRPr lang="en-US" sz="800" strike="sngStrike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B8E99F-9AA8-428D-9911-8943645C3A3B}"/>
              </a:ext>
            </a:extLst>
          </p:cNvPr>
          <p:cNvCxnSpPr/>
          <p:nvPr/>
        </p:nvCxnSpPr>
        <p:spPr>
          <a:xfrm>
            <a:off x="1329609" y="5233551"/>
            <a:ext cx="971761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78670A5-EEC8-4BC9-A601-7F0C89F3FC49}"/>
              </a:ext>
            </a:extLst>
          </p:cNvPr>
          <p:cNvCxnSpPr/>
          <p:nvPr/>
        </p:nvCxnSpPr>
        <p:spPr>
          <a:xfrm>
            <a:off x="1329609" y="6023904"/>
            <a:ext cx="9717619" cy="0"/>
          </a:xfrm>
          <a:prstGeom prst="line">
            <a:avLst/>
          </a:prstGeom>
          <a:ln w="762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F1FC08C2-3FA9-4DC0-807D-E09DBE365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3647" y="6216326"/>
            <a:ext cx="812800" cy="457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9B59C53-A1C6-4ADA-8CBE-2F2517094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9271" y="6023904"/>
            <a:ext cx="812800" cy="645141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6522707-5B96-4707-9EE6-A177831235BD}"/>
              </a:ext>
            </a:extLst>
          </p:cNvPr>
          <p:cNvCxnSpPr/>
          <p:nvPr/>
        </p:nvCxnSpPr>
        <p:spPr>
          <a:xfrm flipV="1">
            <a:off x="4746364" y="5943125"/>
            <a:ext cx="1638151" cy="91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DC16707-E18A-4FA7-9B69-EBD33B66A7F2}"/>
              </a:ext>
            </a:extLst>
          </p:cNvPr>
          <p:cNvSpPr txBox="1"/>
          <p:nvPr/>
        </p:nvSpPr>
        <p:spPr>
          <a:xfrm>
            <a:off x="3515831" y="6221903"/>
            <a:ext cx="184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§31 </a:t>
            </a:r>
            <a:r>
              <a:rPr lang="en-US" dirty="0" err="1"/>
              <a:t>Kodompflicht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E471ED1B-B75D-45D6-9113-156962821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0328" y="5550526"/>
            <a:ext cx="838202" cy="136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58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5F5DF-B593-438B-9A45-A0AC354B308C}"/>
              </a:ext>
            </a:extLst>
          </p:cNvPr>
          <p:cNvCxnSpPr/>
          <p:nvPr/>
        </p:nvCxnSpPr>
        <p:spPr>
          <a:xfrm flipV="1">
            <a:off x="4305449" y="2739280"/>
            <a:ext cx="1130615" cy="3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6A090A-0ECF-4E3F-872D-28045DB66533}"/>
              </a:ext>
            </a:extLst>
          </p:cNvPr>
          <p:cNvCxnSpPr>
            <a:cxnSpLocks/>
          </p:cNvCxnSpPr>
          <p:nvPr/>
        </p:nvCxnSpPr>
        <p:spPr>
          <a:xfrm>
            <a:off x="4457849" y="3278364"/>
            <a:ext cx="134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3095960-DF7C-48C4-B56B-C8325AC0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56" y="3391409"/>
            <a:ext cx="812800" cy="6451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AE4FD3-0C8B-4643-BB25-9A341DA810C8}"/>
              </a:ext>
            </a:extLst>
          </p:cNvPr>
          <p:cNvCxnSpPr/>
          <p:nvPr/>
        </p:nvCxnSpPr>
        <p:spPr>
          <a:xfrm flipV="1">
            <a:off x="4457849" y="3310630"/>
            <a:ext cx="1638151" cy="91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254907-70EF-4A08-847B-0ABAB5DEAA7E}"/>
              </a:ext>
            </a:extLst>
          </p:cNvPr>
          <p:cNvSpPr txBox="1"/>
          <p:nvPr/>
        </p:nvSpPr>
        <p:spPr>
          <a:xfrm>
            <a:off x="3227316" y="3589408"/>
            <a:ext cx="184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§31 </a:t>
            </a:r>
            <a:r>
              <a:rPr lang="en-US" dirty="0" err="1"/>
              <a:t>Kodompflicht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8402FD-5E22-4A05-9BEE-373A12E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17" y="2880601"/>
            <a:ext cx="838202" cy="136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72CD79-4EA7-44EB-A83E-01440FC3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281" y="4364295"/>
            <a:ext cx="1477106" cy="105269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49E55E-459F-476A-9ADE-FFDD23448BB6}"/>
              </a:ext>
            </a:extLst>
          </p:cNvPr>
          <p:cNvCxnSpPr/>
          <p:nvPr/>
        </p:nvCxnSpPr>
        <p:spPr>
          <a:xfrm>
            <a:off x="8963247" y="4036550"/>
            <a:ext cx="2030818" cy="15561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F8B8F-EC8D-4B45-BF61-B5B845B4A197}"/>
              </a:ext>
            </a:extLst>
          </p:cNvPr>
          <p:cNvSpPr/>
          <p:nvPr/>
        </p:nvSpPr>
        <p:spPr>
          <a:xfrm>
            <a:off x="3380177" y="1688749"/>
            <a:ext cx="4111773" cy="9148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7920D-3F74-4490-9826-93241CD84619}"/>
              </a:ext>
            </a:extLst>
          </p:cNvPr>
          <p:cNvSpPr txBox="1"/>
          <p:nvPr/>
        </p:nvSpPr>
        <p:spPr>
          <a:xfrm>
            <a:off x="1899072" y="953009"/>
            <a:ext cx="255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KING.CIVIL CODE.(</a:t>
            </a:r>
            <a:r>
              <a:rPr lang="en-US" strike="sngStrike" dirty="0" err="1"/>
              <a:t>aida</a:t>
            </a:r>
            <a:r>
              <a:rPr lang="en-US" strike="sngStrike" dirty="0"/>
              <a:t>)</a:t>
            </a:r>
          </a:p>
          <a:p>
            <a:r>
              <a:rPr lang="en-US" dirty="0"/>
              <a:t>QUEEN.CIVIL </a:t>
            </a:r>
            <a:r>
              <a:rPr lang="en-US" dirty="0" err="1"/>
              <a:t>CODE</a:t>
            </a:r>
            <a:r>
              <a:rPr lang="en-US" strike="sngStrike" dirty="0" err="1"/>
              <a:t>.a</a:t>
            </a:r>
            <a:r>
              <a:rPr lang="en-US" strike="sngStrike" dirty="0"/>
              <a:t>(</a:t>
            </a:r>
            <a:r>
              <a:rPr lang="en-US" strike="sngStrike" dirty="0" err="1"/>
              <a:t>ida</a:t>
            </a:r>
            <a:r>
              <a:rPr lang="en-US" strike="sngStrike" dirty="0"/>
              <a:t>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5F6223-459D-4F1D-B713-0C207E952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5" y="1815615"/>
            <a:ext cx="2143125" cy="2143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F447C8-5E68-4773-BEAF-AE8CA71D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2" y="4246108"/>
            <a:ext cx="2812207" cy="223212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6ED1E1-1BAB-466E-86D6-A34A4922280C}"/>
              </a:ext>
            </a:extLst>
          </p:cNvPr>
          <p:cNvCxnSpPr/>
          <p:nvPr/>
        </p:nvCxnSpPr>
        <p:spPr>
          <a:xfrm flipV="1">
            <a:off x="1190847" y="4561367"/>
            <a:ext cx="3679909" cy="19168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1B608B-BA5D-4020-A1D3-DF21A7521E61}"/>
              </a:ext>
            </a:extLst>
          </p:cNvPr>
          <p:cNvSpPr txBox="1"/>
          <p:nvPr/>
        </p:nvSpPr>
        <p:spPr>
          <a:xfrm>
            <a:off x="3380177" y="1840925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SALES.LIEFERBEDINUNG</a:t>
            </a:r>
          </a:p>
          <a:p>
            <a:r>
              <a:rPr lang="en-US" dirty="0"/>
              <a:t>  - KING(</a:t>
            </a:r>
            <a:r>
              <a:rPr lang="en-US" strike="sngStrike" dirty="0"/>
              <a:t>5.0)</a:t>
            </a:r>
            <a:r>
              <a:rPr lang="en-US" dirty="0"/>
              <a:t>.MANGELHAFTE LIEFERUNG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93CCAA-4383-4DDE-A96B-17642C4B7989}"/>
              </a:ext>
            </a:extLst>
          </p:cNvPr>
          <p:cNvSpPr txBox="1"/>
          <p:nvPr/>
        </p:nvSpPr>
        <p:spPr>
          <a:xfrm>
            <a:off x="7604626" y="1840925"/>
            <a:ext cx="280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“In Life with tools </a:t>
            </a:r>
            <a:r>
              <a:rPr lang="en-US" strike="sngStrike" dirty="0" err="1"/>
              <a:t>givin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the king </a:t>
            </a:r>
            <a:r>
              <a:rPr lang="en-US" strike="sngStrike" dirty="0" err="1"/>
              <a:t>delvered</a:t>
            </a:r>
            <a:r>
              <a:rPr lang="en-US" strike="sngStrike" dirty="0"/>
              <a:t>.. globally“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E6B244-FBDC-4C89-BDE7-82B053F528D9}"/>
              </a:ext>
            </a:extLst>
          </p:cNvPr>
          <p:cNvSpPr txBox="1"/>
          <p:nvPr/>
        </p:nvSpPr>
        <p:spPr>
          <a:xfrm>
            <a:off x="5648281" y="1634985"/>
            <a:ext cx="190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IBM CONSULTANT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29FD95-A8B5-4996-B56E-1915746F657C}"/>
              </a:ext>
            </a:extLst>
          </p:cNvPr>
          <p:cNvSpPr/>
          <p:nvPr/>
        </p:nvSpPr>
        <p:spPr>
          <a:xfrm>
            <a:off x="4840324" y="6286500"/>
            <a:ext cx="337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https://www.apple.com/de/legal/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786321-AD4A-40BF-B1AC-89746A10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692" y="6064269"/>
            <a:ext cx="211728" cy="21172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EB9D104-47B1-47A8-B025-64BB06866573}"/>
              </a:ext>
            </a:extLst>
          </p:cNvPr>
          <p:cNvSpPr/>
          <p:nvPr/>
        </p:nvSpPr>
        <p:spPr>
          <a:xfrm>
            <a:off x="5814729" y="6023209"/>
            <a:ext cx="117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latin typeface="-apple-system"/>
              </a:rPr>
              <a:t>Eva </a:t>
            </a:r>
            <a:r>
              <a:rPr lang="en-US" b="1" dirty="0" err="1">
                <a:latin typeface="-apple-system"/>
              </a:rPr>
              <a:t>Dunke</a:t>
            </a:r>
            <a:endParaRPr lang="en-US" b="1" i="0" dirty="0">
              <a:effectLst/>
              <a:latin typeface="-apple-system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ED9CA2-F4E9-49A2-AD32-5252D245CECC}"/>
              </a:ext>
            </a:extLst>
          </p:cNvPr>
          <p:cNvCxnSpPr/>
          <p:nvPr/>
        </p:nvCxnSpPr>
        <p:spPr>
          <a:xfrm>
            <a:off x="5070898" y="6207875"/>
            <a:ext cx="2712135" cy="68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F173B6-722A-41B5-A622-25002FF6BEAE}"/>
              </a:ext>
            </a:extLst>
          </p:cNvPr>
          <p:cNvCxnSpPr/>
          <p:nvPr/>
        </p:nvCxnSpPr>
        <p:spPr>
          <a:xfrm flipV="1">
            <a:off x="4646428" y="6392541"/>
            <a:ext cx="4104167" cy="1467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9858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5DEC5CD-D352-4369-8F5A-524317790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94" y="2014982"/>
            <a:ext cx="1626443" cy="26496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92E17-8047-4C12-B649-DE472C4BFB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767" y="3429000"/>
            <a:ext cx="2619375" cy="1743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7A61BB-7070-411C-A153-932FCA53AE58}"/>
              </a:ext>
            </a:extLst>
          </p:cNvPr>
          <p:cNvSpPr txBox="1"/>
          <p:nvPr/>
        </p:nvSpPr>
        <p:spPr>
          <a:xfrm>
            <a:off x="3338623" y="153108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</p:spTree>
    <p:extLst>
      <p:ext uri="{BB962C8B-B14F-4D97-AF65-F5344CB8AC3E}">
        <p14:creationId xmlns:p14="http://schemas.microsoft.com/office/powerpoint/2010/main" val="329179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105BE-44C9-4FAE-9C50-E03913350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0" y="2205037"/>
            <a:ext cx="18669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98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E5F5DF-B593-438B-9A45-A0AC354B308C}"/>
              </a:ext>
            </a:extLst>
          </p:cNvPr>
          <p:cNvCxnSpPr/>
          <p:nvPr/>
        </p:nvCxnSpPr>
        <p:spPr>
          <a:xfrm flipV="1">
            <a:off x="4305449" y="2739280"/>
            <a:ext cx="1130615" cy="386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6A090A-0ECF-4E3F-872D-28045DB66533}"/>
              </a:ext>
            </a:extLst>
          </p:cNvPr>
          <p:cNvCxnSpPr>
            <a:cxnSpLocks/>
          </p:cNvCxnSpPr>
          <p:nvPr/>
        </p:nvCxnSpPr>
        <p:spPr>
          <a:xfrm>
            <a:off x="4457849" y="3278364"/>
            <a:ext cx="13496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3095960-DF7C-48C4-B56B-C8325AC01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56" y="3391409"/>
            <a:ext cx="812800" cy="6451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FAE4FD3-0C8B-4643-BB25-9A341DA810C8}"/>
              </a:ext>
            </a:extLst>
          </p:cNvPr>
          <p:cNvCxnSpPr/>
          <p:nvPr/>
        </p:nvCxnSpPr>
        <p:spPr>
          <a:xfrm flipV="1">
            <a:off x="4457849" y="3310630"/>
            <a:ext cx="1638151" cy="91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0254907-70EF-4A08-847B-0ABAB5DEAA7E}"/>
              </a:ext>
            </a:extLst>
          </p:cNvPr>
          <p:cNvSpPr txBox="1"/>
          <p:nvPr/>
        </p:nvSpPr>
        <p:spPr>
          <a:xfrm>
            <a:off x="2922753" y="3539101"/>
            <a:ext cx="1965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§31 </a:t>
            </a:r>
            <a:r>
              <a:rPr lang="en-US" dirty="0" err="1"/>
              <a:t>Kondompflicht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48402FD-5E22-4A05-9BEE-373A12E2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517" y="2880601"/>
            <a:ext cx="838202" cy="13655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72CD79-4EA7-44EB-A83E-01440FC30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281" y="4364295"/>
            <a:ext cx="1477106" cy="105269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49E55E-459F-476A-9ADE-FFDD23448BB6}"/>
              </a:ext>
            </a:extLst>
          </p:cNvPr>
          <p:cNvCxnSpPr/>
          <p:nvPr/>
        </p:nvCxnSpPr>
        <p:spPr>
          <a:xfrm>
            <a:off x="8963247" y="4036550"/>
            <a:ext cx="2030818" cy="15561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C6F8B8F-EC8D-4B45-BF61-B5B845B4A197}"/>
              </a:ext>
            </a:extLst>
          </p:cNvPr>
          <p:cNvSpPr/>
          <p:nvPr/>
        </p:nvSpPr>
        <p:spPr>
          <a:xfrm>
            <a:off x="3380177" y="1688749"/>
            <a:ext cx="4111773" cy="9148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87920D-3F74-4490-9826-93241CD84619}"/>
              </a:ext>
            </a:extLst>
          </p:cNvPr>
          <p:cNvSpPr txBox="1"/>
          <p:nvPr/>
        </p:nvSpPr>
        <p:spPr>
          <a:xfrm>
            <a:off x="1899072" y="953009"/>
            <a:ext cx="255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KING.CIVIL CODE.(</a:t>
            </a:r>
            <a:r>
              <a:rPr lang="en-US" strike="sngStrike" dirty="0" err="1"/>
              <a:t>aida</a:t>
            </a:r>
            <a:r>
              <a:rPr lang="en-US" strike="sngStrike" dirty="0"/>
              <a:t>)</a:t>
            </a:r>
          </a:p>
          <a:p>
            <a:r>
              <a:rPr lang="en-US" dirty="0"/>
              <a:t>QUEEN.CIVIL </a:t>
            </a:r>
            <a:r>
              <a:rPr lang="en-US" dirty="0" err="1"/>
              <a:t>CODE</a:t>
            </a:r>
            <a:r>
              <a:rPr lang="en-US" strike="sngStrike" dirty="0" err="1"/>
              <a:t>.a</a:t>
            </a:r>
            <a:r>
              <a:rPr lang="en-US" strike="sngStrike" dirty="0"/>
              <a:t>(</a:t>
            </a:r>
            <a:r>
              <a:rPr lang="en-US" strike="sngStrike" dirty="0" err="1"/>
              <a:t>ida</a:t>
            </a:r>
            <a:r>
              <a:rPr lang="en-US" strike="sngStrike" dirty="0"/>
              <a:t>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5F6223-459D-4F1D-B713-0C207E952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5" y="1815615"/>
            <a:ext cx="2143125" cy="214312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F447C8-5E68-4773-BEAF-AE8CA71DF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642" y="4246108"/>
            <a:ext cx="2812207" cy="223212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56ED1E1-1BAB-466E-86D6-A34A4922280C}"/>
              </a:ext>
            </a:extLst>
          </p:cNvPr>
          <p:cNvCxnSpPr/>
          <p:nvPr/>
        </p:nvCxnSpPr>
        <p:spPr>
          <a:xfrm flipV="1">
            <a:off x="1190847" y="4561367"/>
            <a:ext cx="3679909" cy="19168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1B608B-BA5D-4020-A1D3-DF21A7521E61}"/>
              </a:ext>
            </a:extLst>
          </p:cNvPr>
          <p:cNvSpPr txBox="1"/>
          <p:nvPr/>
        </p:nvSpPr>
        <p:spPr>
          <a:xfrm>
            <a:off x="3380177" y="1840925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SALES.LIEFERBEDINUNG</a:t>
            </a:r>
          </a:p>
          <a:p>
            <a:r>
              <a:rPr lang="en-US" dirty="0"/>
              <a:t>  - KING(</a:t>
            </a:r>
            <a:r>
              <a:rPr lang="en-US" strike="sngStrike" dirty="0"/>
              <a:t>5.0)</a:t>
            </a:r>
            <a:r>
              <a:rPr lang="en-US" dirty="0"/>
              <a:t>.MANGELHAFTE LIEFERUNG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B93CCAA-4383-4DDE-A96B-17642C4B7989}"/>
              </a:ext>
            </a:extLst>
          </p:cNvPr>
          <p:cNvSpPr txBox="1"/>
          <p:nvPr/>
        </p:nvSpPr>
        <p:spPr>
          <a:xfrm>
            <a:off x="7604626" y="1840925"/>
            <a:ext cx="280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“In Life with tools </a:t>
            </a:r>
            <a:r>
              <a:rPr lang="en-US" strike="sngStrike" dirty="0" err="1"/>
              <a:t>givin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the king </a:t>
            </a:r>
            <a:r>
              <a:rPr lang="en-US" strike="sngStrike" dirty="0" err="1"/>
              <a:t>delvered</a:t>
            </a:r>
            <a:r>
              <a:rPr lang="en-US" strike="sngStrike" dirty="0"/>
              <a:t>.. globally“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E6B244-FBDC-4C89-BDE7-82B053F528D9}"/>
              </a:ext>
            </a:extLst>
          </p:cNvPr>
          <p:cNvSpPr txBox="1"/>
          <p:nvPr/>
        </p:nvSpPr>
        <p:spPr>
          <a:xfrm>
            <a:off x="5648281" y="1634985"/>
            <a:ext cx="1900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IBM CONSULTANT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29FD95-A8B5-4996-B56E-1915746F657C}"/>
              </a:ext>
            </a:extLst>
          </p:cNvPr>
          <p:cNvSpPr/>
          <p:nvPr/>
        </p:nvSpPr>
        <p:spPr>
          <a:xfrm>
            <a:off x="4840324" y="6286500"/>
            <a:ext cx="337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https://www.apple.com/de/legal/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E786321-AD4A-40BF-B1AC-89746A10DD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77692" y="6064269"/>
            <a:ext cx="211728" cy="21172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EB9D104-47B1-47A8-B025-64BB06866573}"/>
              </a:ext>
            </a:extLst>
          </p:cNvPr>
          <p:cNvSpPr/>
          <p:nvPr/>
        </p:nvSpPr>
        <p:spPr>
          <a:xfrm>
            <a:off x="5814729" y="6023209"/>
            <a:ext cx="1175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>
                <a:latin typeface="-apple-system"/>
              </a:rPr>
              <a:t>Eva </a:t>
            </a:r>
            <a:r>
              <a:rPr lang="en-US" b="1" dirty="0" err="1">
                <a:latin typeface="-apple-system"/>
              </a:rPr>
              <a:t>Dunke</a:t>
            </a:r>
            <a:endParaRPr lang="en-US" b="1" i="0" dirty="0">
              <a:effectLst/>
              <a:latin typeface="-apple-system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3ED9CA2-F4E9-49A2-AD32-5252D245CECC}"/>
              </a:ext>
            </a:extLst>
          </p:cNvPr>
          <p:cNvCxnSpPr/>
          <p:nvPr/>
        </p:nvCxnSpPr>
        <p:spPr>
          <a:xfrm>
            <a:off x="5070898" y="6207875"/>
            <a:ext cx="2712135" cy="68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CF173B6-722A-41B5-A622-25002FF6BEAE}"/>
              </a:ext>
            </a:extLst>
          </p:cNvPr>
          <p:cNvCxnSpPr/>
          <p:nvPr/>
        </p:nvCxnSpPr>
        <p:spPr>
          <a:xfrm flipV="1">
            <a:off x="4646428" y="6392541"/>
            <a:ext cx="4104167" cy="1467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84209A-19CD-4F71-974B-7FEA33675C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465" y="1030345"/>
            <a:ext cx="3200925" cy="2180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E3233-5FAE-4B05-B4BB-03CF7D39D6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8234" y="1150134"/>
            <a:ext cx="560833" cy="746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F353E-8799-4E70-A4C8-F54D3D0281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39223" y="1920160"/>
            <a:ext cx="366991" cy="459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65AF61-85E0-4FC5-BB84-39F9E27186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68118" y="1931575"/>
            <a:ext cx="305041" cy="1892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8689013-B932-48E5-9629-32AC98DE4724}"/>
              </a:ext>
            </a:extLst>
          </p:cNvPr>
          <p:cNvCxnSpPr/>
          <p:nvPr/>
        </p:nvCxnSpPr>
        <p:spPr>
          <a:xfrm>
            <a:off x="6268118" y="2026184"/>
            <a:ext cx="5355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327BCC7-C739-4191-8646-2C04E95FA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9820" y="1894593"/>
            <a:ext cx="345672" cy="22051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B4EF17B-6AB3-414A-ABFE-6394B52BA4F6}"/>
              </a:ext>
            </a:extLst>
          </p:cNvPr>
          <p:cNvCxnSpPr/>
          <p:nvPr/>
        </p:nvCxnSpPr>
        <p:spPr>
          <a:xfrm>
            <a:off x="5885138" y="1965144"/>
            <a:ext cx="5355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91BAA41-C845-4668-AF57-86F9D7B45D67}"/>
              </a:ext>
            </a:extLst>
          </p:cNvPr>
          <p:cNvCxnSpPr/>
          <p:nvPr/>
        </p:nvCxnSpPr>
        <p:spPr>
          <a:xfrm flipH="1" flipV="1">
            <a:off x="6990435" y="2932622"/>
            <a:ext cx="1113041" cy="79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2F9E18C-A39F-4F90-8B12-D8366D8945C1}"/>
              </a:ext>
            </a:extLst>
          </p:cNvPr>
          <p:cNvSpPr txBox="1"/>
          <p:nvPr/>
        </p:nvSpPr>
        <p:spPr>
          <a:xfrm>
            <a:off x="7904678" y="3701563"/>
            <a:ext cx="1229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strike="sngStrike" dirty="0"/>
              <a:t>!*</a:t>
            </a:r>
            <a:r>
              <a:rPr lang="en-US" sz="800" strike="sngStrike" dirty="0" err="1"/>
              <a:t>tophat</a:t>
            </a:r>
            <a:r>
              <a:rPr lang="en-US" sz="800" dirty="0" err="1"/>
              <a:t>.WWI.CHINA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19D414-C986-4745-804F-A396FE2D9A92}"/>
              </a:ext>
            </a:extLst>
          </p:cNvPr>
          <p:cNvSpPr txBox="1"/>
          <p:nvPr/>
        </p:nvSpPr>
        <p:spPr>
          <a:xfrm>
            <a:off x="5234945" y="1166820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CPVA.IPX </a:t>
            </a:r>
            <a:r>
              <a:rPr lang="en-US" sz="800" strike="sngStrike" dirty="0" err="1"/>
              <a:t>womens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depaemt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ida</a:t>
            </a:r>
            <a:endParaRPr lang="en-US" sz="800" strike="sngStrike" dirty="0"/>
          </a:p>
          <a:p>
            <a:r>
              <a:rPr lang="en-US" sz="800" dirty="0"/>
              <a:t>	</a:t>
            </a:r>
            <a:r>
              <a:rPr lang="en-US" sz="800" strike="sngStrike" dirty="0" err="1"/>
              <a:t>kanoyer</a:t>
            </a:r>
            <a:r>
              <a:rPr lang="en-US" sz="800" strike="sngStrike" dirty="0"/>
              <a:t> infant </a:t>
            </a:r>
            <a:r>
              <a:rPr lang="en-US" sz="800" strike="sngStrike" dirty="0" err="1"/>
              <a:t>depment</a:t>
            </a:r>
            <a:endParaRPr lang="en-US" sz="800" strike="sngStrike" dirty="0"/>
          </a:p>
          <a:p>
            <a:r>
              <a:rPr lang="en-US" sz="800" dirty="0"/>
              <a:t>VIGINAIT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ghchoe</a:t>
            </a:r>
            <a:r>
              <a:rPr lang="en-US" sz="800" strike="sngStrike" dirty="0"/>
              <a:t>(towel)</a:t>
            </a:r>
          </a:p>
        </p:txBody>
      </p:sp>
    </p:spTree>
    <p:extLst>
      <p:ext uri="{BB962C8B-B14F-4D97-AF65-F5344CB8AC3E}">
        <p14:creationId xmlns:p14="http://schemas.microsoft.com/office/powerpoint/2010/main" val="18717631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45D13E-ADFC-4C5C-9F22-C3A6F161B3C7}"/>
              </a:ext>
            </a:extLst>
          </p:cNvPr>
          <p:cNvSpPr/>
          <p:nvPr/>
        </p:nvSpPr>
        <p:spPr>
          <a:xfrm>
            <a:off x="3592394" y="1688749"/>
            <a:ext cx="4111773" cy="48171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79824-51D6-4555-A949-82C249934BDA}"/>
              </a:ext>
            </a:extLst>
          </p:cNvPr>
          <p:cNvSpPr txBox="1"/>
          <p:nvPr/>
        </p:nvSpPr>
        <p:spPr>
          <a:xfrm>
            <a:off x="3778092" y="1871213"/>
            <a:ext cx="3926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SQ.PREA.SALES.LIEFERBEDINUNG</a:t>
            </a:r>
          </a:p>
          <a:p>
            <a:r>
              <a:rPr lang="en-US" dirty="0"/>
              <a:t>  - KING(</a:t>
            </a:r>
            <a:r>
              <a:rPr lang="en-US" strike="sngStrike" dirty="0"/>
              <a:t>5.0)</a:t>
            </a:r>
            <a:r>
              <a:rPr lang="en-US" dirty="0"/>
              <a:t>.MANGELHAFTE LIEFERUNG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5EC716-7165-4747-AF7B-7FF83BC99C85}"/>
              </a:ext>
            </a:extLst>
          </p:cNvPr>
          <p:cNvSpPr txBox="1"/>
          <p:nvPr/>
        </p:nvSpPr>
        <p:spPr>
          <a:xfrm>
            <a:off x="5097776" y="1637657"/>
            <a:ext cx="264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FAMILY IBM CONSULTANT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353EBD-32E4-4650-AC65-773CBEB2D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223" y="1920160"/>
            <a:ext cx="366991" cy="4591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B868D0-2E85-4BAB-9EDB-974DE8D8B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118" y="1931575"/>
            <a:ext cx="305041" cy="18921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983D5D-BD36-411B-AE17-E928C2557AFA}"/>
              </a:ext>
            </a:extLst>
          </p:cNvPr>
          <p:cNvCxnSpPr/>
          <p:nvPr/>
        </p:nvCxnSpPr>
        <p:spPr>
          <a:xfrm>
            <a:off x="6268118" y="2026184"/>
            <a:ext cx="5355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F6D7168-1FF8-46C9-B270-6C22A7B31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820" y="1894593"/>
            <a:ext cx="345672" cy="2205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1A746D-C6F1-46BA-82EB-FF39684FB174}"/>
              </a:ext>
            </a:extLst>
          </p:cNvPr>
          <p:cNvCxnSpPr/>
          <p:nvPr/>
        </p:nvCxnSpPr>
        <p:spPr>
          <a:xfrm>
            <a:off x="5885138" y="1965144"/>
            <a:ext cx="5355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2B30242-89CA-4A09-98F6-E5E449A777A8}"/>
              </a:ext>
            </a:extLst>
          </p:cNvPr>
          <p:cNvSpPr txBox="1"/>
          <p:nvPr/>
        </p:nvSpPr>
        <p:spPr>
          <a:xfrm>
            <a:off x="5234945" y="1166820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CPVA.IPX </a:t>
            </a:r>
            <a:r>
              <a:rPr lang="en-US" sz="800" strike="sngStrike" dirty="0" err="1"/>
              <a:t>womens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depaemt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ida</a:t>
            </a:r>
            <a:endParaRPr lang="en-US" sz="800" strike="sngStrike" dirty="0"/>
          </a:p>
          <a:p>
            <a:r>
              <a:rPr lang="en-US" sz="800" dirty="0"/>
              <a:t>	</a:t>
            </a:r>
            <a:r>
              <a:rPr lang="en-US" sz="800" strike="sngStrike" dirty="0" err="1"/>
              <a:t>kanoyer</a:t>
            </a:r>
            <a:r>
              <a:rPr lang="en-US" sz="800" strike="sngStrike" dirty="0"/>
              <a:t> infant </a:t>
            </a:r>
            <a:r>
              <a:rPr lang="en-US" sz="800" strike="sngStrike" dirty="0" err="1"/>
              <a:t>depment</a:t>
            </a:r>
            <a:endParaRPr lang="en-US" sz="800" strike="sngStrike" dirty="0"/>
          </a:p>
          <a:p>
            <a:r>
              <a:rPr lang="en-US" sz="800" dirty="0"/>
              <a:t>VIGINAIT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ghchoe</a:t>
            </a:r>
            <a:r>
              <a:rPr lang="en-US" sz="800" strike="sngStrike" dirty="0"/>
              <a:t>(towel)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88C93C-6FF3-44FC-997C-DC657998E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38" y="2421519"/>
            <a:ext cx="2143125" cy="21431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62DC6F-55D5-4517-A606-31A6FD8F1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48" y="1276512"/>
            <a:ext cx="1302707" cy="8875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92D858-7ADC-434F-85F4-62B1A22A9F77}"/>
              </a:ext>
            </a:extLst>
          </p:cNvPr>
          <p:cNvSpPr txBox="1"/>
          <p:nvPr/>
        </p:nvSpPr>
        <p:spPr>
          <a:xfrm>
            <a:off x="2515563" y="1088561"/>
            <a:ext cx="143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LARRY.onsite</a:t>
            </a:r>
            <a:r>
              <a:rPr lang="en-US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706ED-8C1E-49FA-ACA3-8EE3D3DB96E8}"/>
              </a:ext>
            </a:extLst>
          </p:cNvPr>
          <p:cNvSpPr txBox="1"/>
          <p:nvPr/>
        </p:nvSpPr>
        <p:spPr>
          <a:xfrm>
            <a:off x="624815" y="4637407"/>
            <a:ext cx="24380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COMMERICAL </a:t>
            </a:r>
          </a:p>
          <a:p>
            <a:r>
              <a:rPr lang="en-US" b="1" dirty="0"/>
              <a:t>CODE</a:t>
            </a:r>
          </a:p>
          <a:p>
            <a:r>
              <a:rPr lang="en-US" b="1" dirty="0"/>
              <a:t>CONSULTANT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b="1" dirty="0"/>
              <a:t>Business Law II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Contractor </a:t>
            </a:r>
            <a:r>
              <a:rPr lang="en-US" b="1" dirty="0" err="1"/>
              <a:t>Devilvery</a:t>
            </a:r>
            <a:endParaRPr lang="en-US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154B43-DFC2-4FEA-BA31-C5027010953E}"/>
              </a:ext>
            </a:extLst>
          </p:cNvPr>
          <p:cNvCxnSpPr/>
          <p:nvPr/>
        </p:nvCxnSpPr>
        <p:spPr>
          <a:xfrm flipH="1">
            <a:off x="2515563" y="4097326"/>
            <a:ext cx="458865" cy="1672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843B94-181B-4173-8540-C2ED43E2C0F7}"/>
              </a:ext>
            </a:extLst>
          </p:cNvPr>
          <p:cNvSpPr txBox="1"/>
          <p:nvPr/>
        </p:nvSpPr>
        <p:spPr>
          <a:xfrm>
            <a:off x="2150107" y="3690661"/>
            <a:ext cx="1542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Glu service </a:t>
            </a:r>
            <a:r>
              <a:rPr lang="en-US" sz="800" strike="sngStrike" dirty="0" err="1"/>
              <a:t>divlery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 apple law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09FF9-1497-4D5E-86CB-1E60C26C3B6D}"/>
              </a:ext>
            </a:extLst>
          </p:cNvPr>
          <p:cNvSpPr txBox="1"/>
          <p:nvPr/>
        </p:nvSpPr>
        <p:spPr>
          <a:xfrm>
            <a:off x="4056993" y="2911366"/>
            <a:ext cx="32774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NAME: </a:t>
            </a:r>
            <a:r>
              <a:rPr lang="en-US" dirty="0"/>
              <a:t>Jason N. </a:t>
            </a:r>
            <a:r>
              <a:rPr lang="en-US" dirty="0" err="1"/>
              <a:t>Meiers</a:t>
            </a:r>
            <a:endParaRPr lang="en-US" dirty="0"/>
          </a:p>
          <a:p>
            <a:r>
              <a:rPr lang="en-US" b="1" dirty="0"/>
              <a:t>Consulting Company: </a:t>
            </a:r>
            <a:r>
              <a:rPr lang="en-US" dirty="0" err="1"/>
              <a:t>Meiers</a:t>
            </a:r>
            <a:r>
              <a:rPr lang="en-US" dirty="0"/>
              <a:t> LLC</a:t>
            </a:r>
          </a:p>
          <a:p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412550A-010B-457D-9C40-FBF6AC36AD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004" y="3834696"/>
            <a:ext cx="352425" cy="533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3903F3D-EDC4-4A59-8F8D-88FB03FB59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133" y="3963976"/>
            <a:ext cx="533400" cy="2667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7FC05D4-9945-4047-B7A9-A086CCE2EBAB}"/>
              </a:ext>
            </a:extLst>
          </p:cNvPr>
          <p:cNvSpPr/>
          <p:nvPr/>
        </p:nvSpPr>
        <p:spPr>
          <a:xfrm>
            <a:off x="7966841" y="4004441"/>
            <a:ext cx="1629104" cy="168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D2E5A6-E60D-4222-B739-C82E73C4B1C6}"/>
              </a:ext>
            </a:extLst>
          </p:cNvPr>
          <p:cNvSpPr/>
          <p:nvPr/>
        </p:nvSpPr>
        <p:spPr>
          <a:xfrm>
            <a:off x="9782900" y="3906105"/>
            <a:ext cx="183736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strike="sngStrike" dirty="0" err="1"/>
              <a:t>changelder</a:t>
            </a:r>
            <a:r>
              <a:rPr lang="en-US" sz="1050" strike="sngStrike" dirty="0"/>
              <a:t> transvestite father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C5B41E-9DC8-419F-B84D-C57F87D7778C}"/>
              </a:ext>
            </a:extLst>
          </p:cNvPr>
          <p:cNvSpPr txBox="1"/>
          <p:nvPr/>
        </p:nvSpPr>
        <p:spPr>
          <a:xfrm>
            <a:off x="9974317" y="4230676"/>
            <a:ext cx="2409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Factory software DEERE</a:t>
            </a:r>
          </a:p>
          <a:p>
            <a:r>
              <a:rPr lang="en-US" strike="sngStrike" dirty="0" err="1"/>
              <a:t>Devliery</a:t>
            </a:r>
            <a:endParaRPr lang="en-US" strike="sngStrik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F66C9F-3C68-4798-A745-354AF41101B7}"/>
              </a:ext>
            </a:extLst>
          </p:cNvPr>
          <p:cNvSpPr txBox="1"/>
          <p:nvPr/>
        </p:nvSpPr>
        <p:spPr>
          <a:xfrm>
            <a:off x="9495429" y="2824338"/>
            <a:ext cx="264367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HOMCIE:MAYOR</a:t>
            </a:r>
          </a:p>
          <a:p>
            <a:r>
              <a:rPr lang="en-US" dirty="0"/>
              <a:t>HOCMI:TRANVEASTIE</a:t>
            </a:r>
          </a:p>
          <a:p>
            <a:r>
              <a:rPr lang="en-US" dirty="0"/>
              <a:t>	</a:t>
            </a:r>
            <a:r>
              <a:rPr lang="en-US" sz="1000" strike="sngStrike" dirty="0" err="1"/>
              <a:t>jeff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swather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cathery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captiron</a:t>
            </a:r>
            <a:r>
              <a:rPr lang="en-US" sz="1000" strike="sngStrike" dirty="0"/>
              <a:t> </a:t>
            </a:r>
          </a:p>
          <a:p>
            <a:r>
              <a:rPr lang="en-US" sz="800" strike="sngStrike" dirty="0" err="1"/>
              <a:t>Ghoams</a:t>
            </a:r>
            <a:r>
              <a:rPr lang="en-US" sz="800" strike="sngStrike" dirty="0"/>
              <a:t>-is-dieter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49BC96-42BE-46D1-8E94-4FBEFF5A3DB6}"/>
              </a:ext>
            </a:extLst>
          </p:cNvPr>
          <p:cNvSpPr/>
          <p:nvPr/>
        </p:nvSpPr>
        <p:spPr>
          <a:xfrm>
            <a:off x="4355118" y="4819406"/>
            <a:ext cx="955881" cy="13886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7FE8AB-156D-49AD-8BC9-D1EAC9B5F76D}"/>
              </a:ext>
            </a:extLst>
          </p:cNvPr>
          <p:cNvSpPr/>
          <p:nvPr/>
        </p:nvSpPr>
        <p:spPr>
          <a:xfrm>
            <a:off x="5491007" y="4793655"/>
            <a:ext cx="935400" cy="1483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961004-73E2-4E8E-A1E0-57A205219414}"/>
              </a:ext>
            </a:extLst>
          </p:cNvPr>
          <p:cNvSpPr/>
          <p:nvPr/>
        </p:nvSpPr>
        <p:spPr>
          <a:xfrm>
            <a:off x="6597587" y="4793655"/>
            <a:ext cx="935400" cy="148327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37608-29A5-4CE2-8458-636EF21CAF9C}"/>
              </a:ext>
            </a:extLst>
          </p:cNvPr>
          <p:cNvSpPr txBox="1"/>
          <p:nvPr/>
        </p:nvSpPr>
        <p:spPr>
          <a:xfrm>
            <a:off x="6639818" y="5034230"/>
            <a:ext cx="95571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JOEPSHE</a:t>
            </a:r>
          </a:p>
          <a:p>
            <a:r>
              <a:rPr lang="en-US" sz="1050" dirty="0"/>
              <a:t>MARY</a:t>
            </a:r>
          </a:p>
          <a:p>
            <a:r>
              <a:rPr lang="en-US" sz="1050" dirty="0"/>
              <a:t>HOCME:LUX:</a:t>
            </a:r>
          </a:p>
          <a:p>
            <a:r>
              <a:rPr lang="en-US" sz="1050" dirty="0"/>
              <a:t>HOMICDIE</a:t>
            </a:r>
          </a:p>
          <a:p>
            <a:r>
              <a:rPr lang="en-US" sz="1050" dirty="0"/>
              <a:t>:STILLBORD</a:t>
            </a:r>
            <a:r>
              <a:rPr lang="en-US" dirty="0"/>
              <a:t>[]</a:t>
            </a:r>
          </a:p>
          <a:p>
            <a:r>
              <a:rPr lang="en-US" sz="800" strike="sngStrike" dirty="0"/>
              <a:t>SSON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B9A7308-87F2-4E36-BB51-07ECAA174808}"/>
              </a:ext>
            </a:extLst>
          </p:cNvPr>
          <p:cNvSpPr/>
          <p:nvPr/>
        </p:nvSpPr>
        <p:spPr>
          <a:xfrm>
            <a:off x="3592394" y="5686097"/>
            <a:ext cx="777274" cy="70563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DE4CCBE-8154-4EDB-8F51-D12712CE3DEC}"/>
              </a:ext>
            </a:extLst>
          </p:cNvPr>
          <p:cNvSpPr txBox="1"/>
          <p:nvPr/>
        </p:nvSpPr>
        <p:spPr>
          <a:xfrm>
            <a:off x="3680821" y="52867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290440-CD1E-43B6-9B8D-9606EAE151C9}"/>
              </a:ext>
            </a:extLst>
          </p:cNvPr>
          <p:cNvSpPr txBox="1"/>
          <p:nvPr/>
        </p:nvSpPr>
        <p:spPr>
          <a:xfrm>
            <a:off x="3579248" y="5803505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 </a:t>
            </a:r>
            <a:r>
              <a:rPr lang="en-US" sz="800" strike="sngStrike" dirty="0" err="1"/>
              <a:t>audine</a:t>
            </a:r>
            <a:endParaRPr lang="en-US" sz="800" strike="sngStrike" dirty="0"/>
          </a:p>
          <a:p>
            <a:r>
              <a:rPr lang="en-US" sz="800" strike="sngStrike" dirty="0"/>
              <a:t>IBM audience</a:t>
            </a:r>
          </a:p>
          <a:p>
            <a:r>
              <a:rPr lang="en-US" sz="800" strike="sngStrike" dirty="0"/>
              <a:t>Oprah audience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C5A64D0-1D6D-451B-A2FD-20F2CA61D3BE}"/>
              </a:ext>
            </a:extLst>
          </p:cNvPr>
          <p:cNvSpPr/>
          <p:nvPr/>
        </p:nvSpPr>
        <p:spPr>
          <a:xfrm>
            <a:off x="11466786" y="4230676"/>
            <a:ext cx="672315" cy="406731"/>
          </a:xfrm>
          <a:prstGeom prst="rect">
            <a:avLst/>
          </a:prstGeom>
          <a:solidFill>
            <a:srgbClr val="00B05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B405FA-48F2-40CC-9263-F579B6DC277D}"/>
              </a:ext>
            </a:extLst>
          </p:cNvPr>
          <p:cNvSpPr txBox="1"/>
          <p:nvPr/>
        </p:nvSpPr>
        <p:spPr>
          <a:xfrm>
            <a:off x="8196576" y="1258529"/>
            <a:ext cx="3707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Base Paul</a:t>
            </a:r>
          </a:p>
          <a:p>
            <a:r>
              <a:rPr lang="en-US" dirty="0"/>
              <a:t>JFK(VICE PRESIDNE GERMANY)</a:t>
            </a:r>
          </a:p>
          <a:p>
            <a:r>
              <a:rPr lang="en-US" dirty="0"/>
              <a:t> - </a:t>
            </a:r>
            <a:r>
              <a:rPr lang="en-US" strike="sngStrike" dirty="0" err="1"/>
              <a:t>Stepanei</a:t>
            </a:r>
            <a:r>
              <a:rPr lang="en-US" strike="sngStrike" dirty="0"/>
              <a:t> </a:t>
            </a:r>
            <a:r>
              <a:rPr lang="en-US" strike="sngStrike" dirty="0" err="1"/>
              <a:t>Studne</a:t>
            </a:r>
            <a:r>
              <a:rPr lang="en-US" strike="sngStrike" dirty="0"/>
              <a:t> Marriage </a:t>
            </a:r>
            <a:r>
              <a:rPr lang="en-US" strike="sngStrike" dirty="0" err="1"/>
              <a:t>Agement</a:t>
            </a:r>
            <a:endParaRPr lang="en-US" strike="sngStrike" dirty="0"/>
          </a:p>
          <a:p>
            <a:r>
              <a:rPr lang="en-US" dirty="0"/>
              <a:t> - </a:t>
            </a:r>
            <a:r>
              <a:rPr lang="en-US" strike="sngStrike" dirty="0" err="1"/>
              <a:t>ghcoeh</a:t>
            </a:r>
            <a:r>
              <a:rPr lang="en-US" strike="sngStrike" dirty="0"/>
              <a:t>(</a:t>
            </a:r>
            <a:r>
              <a:rPr lang="en-US" strike="sngStrike" dirty="0" err="1"/>
              <a:t>mciehala</a:t>
            </a:r>
            <a:r>
              <a:rPr lang="en-US" strike="sngStrike" dirty="0"/>
              <a:t>) ! </a:t>
            </a:r>
            <a:r>
              <a:rPr lang="en-US" strike="sngStrike" dirty="0" err="1"/>
              <a:t>Studne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E3AAED0-7FDB-47F5-A9A3-BBB1043DF0E8}"/>
              </a:ext>
            </a:extLst>
          </p:cNvPr>
          <p:cNvSpPr/>
          <p:nvPr/>
        </p:nvSpPr>
        <p:spPr>
          <a:xfrm>
            <a:off x="7843571" y="4933382"/>
            <a:ext cx="3928016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4C142A4-4485-434D-AA4B-6ACE6850CE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42" y="5718190"/>
            <a:ext cx="895545" cy="89554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2E9E015-C506-4E88-9697-F1EFE47723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415" y="5675586"/>
            <a:ext cx="923330" cy="92333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17196E4-C31B-44CA-AADC-9BEE4B838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581" y="5700011"/>
            <a:ext cx="816786" cy="816786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9A605C4A-CCB5-489C-954C-D725EF348373}"/>
              </a:ext>
            </a:extLst>
          </p:cNvPr>
          <p:cNvSpPr/>
          <p:nvPr/>
        </p:nvSpPr>
        <p:spPr>
          <a:xfrm>
            <a:off x="7843570" y="5579713"/>
            <a:ext cx="3865281" cy="1278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0C589ED-69AA-4E0B-B79A-B3F9DE606568}"/>
              </a:ext>
            </a:extLst>
          </p:cNvPr>
          <p:cNvSpPr txBox="1"/>
          <p:nvPr/>
        </p:nvSpPr>
        <p:spPr>
          <a:xfrm>
            <a:off x="10218902" y="5015416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INTERUPTS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77E8527-9577-4F9D-A7A4-6EC70DB32F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72" y="2484494"/>
            <a:ext cx="831330" cy="529769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B1B39DBF-C1B2-4E44-B402-E28BCD775827}"/>
              </a:ext>
            </a:extLst>
          </p:cNvPr>
          <p:cNvSpPr txBox="1"/>
          <p:nvPr/>
        </p:nvSpPr>
        <p:spPr>
          <a:xfrm>
            <a:off x="2117369" y="2122683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41.KING(</a:t>
            </a:r>
            <a:r>
              <a:rPr lang="en-US" sz="800" strike="sngStrike" dirty="0" err="1"/>
              <a:t>valorie</a:t>
            </a:r>
            <a:r>
              <a:rPr lang="en-US" sz="800" strike="sngStrike" dirty="0"/>
              <a:t>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D8A93A9-D5E3-44B7-9DD9-15D701D99479}"/>
              </a:ext>
            </a:extLst>
          </p:cNvPr>
          <p:cNvSpPr txBox="1"/>
          <p:nvPr/>
        </p:nvSpPr>
        <p:spPr>
          <a:xfrm>
            <a:off x="2170788" y="1871282"/>
            <a:ext cx="14432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JOEPHE.FBI.LISSA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F40A24-A36B-4CF4-9096-41145673C366}"/>
              </a:ext>
            </a:extLst>
          </p:cNvPr>
          <p:cNvCxnSpPr/>
          <p:nvPr/>
        </p:nvCxnSpPr>
        <p:spPr>
          <a:xfrm flipV="1">
            <a:off x="956441" y="6108404"/>
            <a:ext cx="2098289" cy="17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5B94F7D4-5D20-42E2-8C6C-E9E10AF434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05" y="6161361"/>
            <a:ext cx="630708" cy="63070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A7CEF69-E37D-48BC-9444-35F7CE3725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624" y="5675586"/>
            <a:ext cx="5334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35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0FEB2-1FCE-4ABC-B9FB-E8A8849DA383}"/>
              </a:ext>
            </a:extLst>
          </p:cNvPr>
          <p:cNvSpPr txBox="1"/>
          <p:nvPr/>
        </p:nvSpPr>
        <p:spPr>
          <a:xfrm>
            <a:off x="2427890" y="1923393"/>
            <a:ext cx="8916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  </a:t>
            </a:r>
            <a:r>
              <a:rPr lang="en-US" strike="sngStrike" dirty="0" err="1"/>
              <a:t>estlamann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strike="sngStrike" dirty="0"/>
              <a:t>leather </a:t>
            </a:r>
            <a:r>
              <a:rPr lang="en-US" strike="sngStrike" dirty="0" err="1"/>
              <a:t>walle</a:t>
            </a:r>
            <a:r>
              <a:rPr lang="en-US" strike="sngStrike" dirty="0"/>
              <a:t> chain</a:t>
            </a:r>
          </a:p>
          <a:p>
            <a:r>
              <a:rPr lang="en-US" dirty="0"/>
              <a:t>	</a:t>
            </a:r>
            <a:r>
              <a:rPr lang="en-US" strike="sngStrike" dirty="0" err="1"/>
              <a:t>redhair</a:t>
            </a:r>
            <a:r>
              <a:rPr lang="en-US" strike="sngStrike" dirty="0"/>
              <a:t> </a:t>
            </a:r>
            <a:r>
              <a:rPr lang="en-US" strike="sngStrike" dirty="0" err="1"/>
              <a:t>ghoeh</a:t>
            </a:r>
            <a:r>
              <a:rPr lang="en-US" strike="sngStrike" dirty="0"/>
              <a:t>(</a:t>
            </a:r>
            <a:r>
              <a:rPr lang="en-US" strike="sngStrike" dirty="0" err="1"/>
              <a:t>heger</a:t>
            </a:r>
            <a:r>
              <a:rPr lang="en-US" strike="sngStrike" dirty="0"/>
              <a:t>)broth </a:t>
            </a:r>
            <a:r>
              <a:rPr lang="en-US" strike="sngStrike" dirty="0" err="1"/>
              <a:t>emope</a:t>
            </a:r>
            <a:r>
              <a:rPr lang="en-US" dirty="0"/>
              <a:t>	</a:t>
            </a:r>
            <a:r>
              <a:rPr lang="en-US" dirty="0" err="1"/>
              <a:t>roth</a:t>
            </a:r>
            <a:r>
              <a:rPr lang="en-US" dirty="0"/>
              <a:t>(</a:t>
            </a:r>
            <a:r>
              <a:rPr lang="en-US" dirty="0" err="1"/>
              <a:t>retment</a:t>
            </a:r>
            <a:r>
              <a:rPr lang="en-US" dirty="0"/>
              <a:t> , !</a:t>
            </a:r>
            <a:r>
              <a:rPr lang="en-US" dirty="0" err="1"/>
              <a:t>uni</a:t>
            </a:r>
            <a:r>
              <a:rPr lang="en-US" dirty="0"/>
              <a:t>) LABOR CODE,CIVI CODE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FCA6320-3AF9-45E3-B10E-DB1AECA1D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555" y="3379076"/>
            <a:ext cx="548641" cy="3017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21A82D-EE3D-413F-9BDE-AAFB2C87C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43" y="3262883"/>
            <a:ext cx="591313" cy="33223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5B5B732-F56F-4C7A-A2B6-6003E7FF0785}"/>
              </a:ext>
            </a:extLst>
          </p:cNvPr>
          <p:cNvCxnSpPr/>
          <p:nvPr/>
        </p:nvCxnSpPr>
        <p:spPr>
          <a:xfrm flipV="1">
            <a:off x="7104993" y="2554014"/>
            <a:ext cx="1902373" cy="29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C1C0436-EE3D-4035-89FB-D4204A05D028}"/>
              </a:ext>
            </a:extLst>
          </p:cNvPr>
          <p:cNvSpPr txBox="1"/>
          <p:nvPr/>
        </p:nvSpPr>
        <p:spPr>
          <a:xfrm>
            <a:off x="3394841" y="5076497"/>
            <a:ext cx="475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MAINSTREET(DISNEYLAND).CPVA.41 </a:t>
            </a:r>
            <a:r>
              <a:rPr lang="en-US" strike="sngStrike" dirty="0" err="1"/>
              <a:t>exttion.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40D0C1-4F90-471B-8325-7732546EA5C9}"/>
              </a:ext>
            </a:extLst>
          </p:cNvPr>
          <p:cNvSpPr txBox="1"/>
          <p:nvPr/>
        </p:nvSpPr>
        <p:spPr>
          <a:xfrm>
            <a:off x="4666593" y="5445829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Pms.agg</a:t>
            </a:r>
            <a:endParaRPr lang="en-US" sz="800" strike="sngStrike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A42219-DFFA-41C1-8BD9-9DAE582F5B75}"/>
              </a:ext>
            </a:extLst>
          </p:cNvPr>
          <p:cNvCxnSpPr/>
          <p:nvPr/>
        </p:nvCxnSpPr>
        <p:spPr>
          <a:xfrm flipH="1" flipV="1">
            <a:off x="6391656" y="3680829"/>
            <a:ext cx="713337" cy="912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074FB70-8CF7-4716-8EC6-9FC1AEE23F27}"/>
              </a:ext>
            </a:extLst>
          </p:cNvPr>
          <p:cNvSpPr txBox="1"/>
          <p:nvPr/>
        </p:nvSpPr>
        <p:spPr>
          <a:xfrm>
            <a:off x="5885793" y="42356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6F7F63-618A-46A8-8695-5B315822C6C8}"/>
              </a:ext>
            </a:extLst>
          </p:cNvPr>
          <p:cNvSpPr txBox="1"/>
          <p:nvPr/>
        </p:nvSpPr>
        <p:spPr>
          <a:xfrm>
            <a:off x="3289738" y="4235669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Dead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3458B02-BF60-441B-BF12-D0DB2E9F8AAB}"/>
              </a:ext>
            </a:extLst>
          </p:cNvPr>
          <p:cNvSpPr txBox="1"/>
          <p:nvPr/>
        </p:nvSpPr>
        <p:spPr>
          <a:xfrm>
            <a:off x="7399283" y="3783724"/>
            <a:ext cx="16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AMATURE.CPVA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580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F2420CB-5911-4997-A818-C468AF0E0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295" y="2022672"/>
            <a:ext cx="6742857" cy="3152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A2732B-A16D-4A54-9A0A-227EB2BCA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2955" y="717550"/>
            <a:ext cx="600075" cy="62007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96EFF7-5F9C-4C04-9767-1A47CBB21ACB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F2236F-ABEC-44B7-9136-39791564F896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3FFA43-F752-4C6D-B55B-6233C5BD94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587" y="1682947"/>
            <a:ext cx="781050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127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85F7D2-8A51-47C5-B1F9-FD83D6E36B41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92BDE-8E3B-483E-99DC-BCF894506FA1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870D46-F997-40A9-B186-7A412308F91F}"/>
              </a:ext>
            </a:extLst>
          </p:cNvPr>
          <p:cNvSpPr txBox="1"/>
          <p:nvPr/>
        </p:nvSpPr>
        <p:spPr>
          <a:xfrm>
            <a:off x="6096000" y="27852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26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9F48964-2852-4580-A06D-ACC31C902FC4}"/>
              </a:ext>
            </a:extLst>
          </p:cNvPr>
          <p:cNvSpPr txBox="1"/>
          <p:nvPr/>
        </p:nvSpPr>
        <p:spPr>
          <a:xfrm>
            <a:off x="7451026" y="4548485"/>
            <a:ext cx="4348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41.IPX.NAVY.(marline 1366, HOCM:LUX:VHS)</a:t>
            </a:r>
          </a:p>
          <a:p>
            <a:r>
              <a:rPr lang="en-US" dirty="0"/>
              <a:t>PERSISTNANT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D8CB73D-EB99-4DF9-8886-9BF2A11E5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110" y="2170336"/>
            <a:ext cx="1010813" cy="56605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D947A1-F636-4DE5-BAAA-E859BFFE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657" y="1714931"/>
            <a:ext cx="448555" cy="6700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31DF09-4CE6-4181-B684-5DE65566F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19" y="1771219"/>
            <a:ext cx="1952625" cy="20097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29E1-E33C-46AA-9723-4C93E563B6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363484"/>
            <a:ext cx="4131032" cy="4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E69CD-0A35-4F55-A4C2-1177E66426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68" y="2914650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1D0F9-9D31-4AE5-AB68-7FFE3900FF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600200"/>
            <a:ext cx="2628900" cy="2628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81891-E2DB-4D5B-8E88-FBC9721DAD92}"/>
              </a:ext>
            </a:extLst>
          </p:cNvPr>
          <p:cNvCxnSpPr/>
          <p:nvPr/>
        </p:nvCxnSpPr>
        <p:spPr>
          <a:xfrm>
            <a:off x="9588500" y="2286000"/>
            <a:ext cx="1282700" cy="2425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3F0464-97B1-4B2D-8C35-2887B0DA5EBA}"/>
              </a:ext>
            </a:extLst>
          </p:cNvPr>
          <p:cNvCxnSpPr>
            <a:cxnSpLocks/>
          </p:cNvCxnSpPr>
          <p:nvPr/>
        </p:nvCxnSpPr>
        <p:spPr>
          <a:xfrm flipV="1">
            <a:off x="5651500" y="977900"/>
            <a:ext cx="2937232" cy="415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C059843-D676-4F01-A706-439D98791F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034" y="4933045"/>
            <a:ext cx="1806932" cy="135345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E66C6F2-0144-460E-B3E9-E6B3BFCE1A22}"/>
              </a:ext>
            </a:extLst>
          </p:cNvPr>
          <p:cNvCxnSpPr/>
          <p:nvPr/>
        </p:nvCxnSpPr>
        <p:spPr>
          <a:xfrm flipV="1">
            <a:off x="4131032" y="46540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982810-74A9-4332-A434-F4BC135D4F88}"/>
              </a:ext>
            </a:extLst>
          </p:cNvPr>
          <p:cNvCxnSpPr/>
          <p:nvPr/>
        </p:nvCxnSpPr>
        <p:spPr>
          <a:xfrm flipV="1">
            <a:off x="4283432" y="48064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7193890-05B4-4041-9502-6E5E2F41BC4C}"/>
              </a:ext>
            </a:extLst>
          </p:cNvPr>
          <p:cNvCxnSpPr/>
          <p:nvPr/>
        </p:nvCxnSpPr>
        <p:spPr>
          <a:xfrm flipV="1">
            <a:off x="4435832" y="4958876"/>
            <a:ext cx="2578100" cy="1620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D47C5E-CC30-4B23-9CA1-EB7B9742B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594" y="1320284"/>
            <a:ext cx="5537626" cy="55376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9003D3-7B41-4558-A161-A1FC543139FE}"/>
              </a:ext>
            </a:extLst>
          </p:cNvPr>
          <p:cNvSpPr txBox="1"/>
          <p:nvPr/>
        </p:nvSpPr>
        <p:spPr>
          <a:xfrm>
            <a:off x="1238307" y="5671234"/>
            <a:ext cx="26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1989 	KING</a:t>
            </a:r>
            <a:r>
              <a:rPr lang="en-US" strike="sngStrike" dirty="0"/>
              <a:t>: This is red</a:t>
            </a:r>
          </a:p>
          <a:p>
            <a:r>
              <a:rPr lang="en-US" dirty="0"/>
              <a:t>	</a:t>
            </a:r>
            <a:r>
              <a:rPr lang="en-US" strike="sngStrike" dirty="0" err="1"/>
              <a:t>ghheo</a:t>
            </a:r>
            <a:r>
              <a:rPr lang="en-US" strike="sngStrike" dirty="0"/>
              <a:t>: Yes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4F8F07-101E-43FA-B347-6E34F2834349}"/>
              </a:ext>
            </a:extLst>
          </p:cNvPr>
          <p:cNvCxnSpPr>
            <a:stCxn id="29" idx="1"/>
          </p:cNvCxnSpPr>
          <p:nvPr/>
        </p:nvCxnSpPr>
        <p:spPr>
          <a:xfrm flipV="1">
            <a:off x="1238307" y="5609772"/>
            <a:ext cx="402603" cy="384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14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5129E1-E33C-46AA-9723-4C93E563B6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363484"/>
            <a:ext cx="4131032" cy="4131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E69CD-0A35-4F55-A4C2-1177E664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468" y="2914650"/>
            <a:ext cx="285750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1D0F9-9D31-4AE5-AB68-7FFE3900F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00" y="1600200"/>
            <a:ext cx="2628900" cy="2628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781891-E2DB-4D5B-8E88-FBC9721DAD92}"/>
              </a:ext>
            </a:extLst>
          </p:cNvPr>
          <p:cNvCxnSpPr/>
          <p:nvPr/>
        </p:nvCxnSpPr>
        <p:spPr>
          <a:xfrm>
            <a:off x="9588500" y="2286000"/>
            <a:ext cx="1282700" cy="2425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3F0464-97B1-4B2D-8C35-2887B0DA5EBA}"/>
              </a:ext>
            </a:extLst>
          </p:cNvPr>
          <p:cNvCxnSpPr>
            <a:cxnSpLocks/>
          </p:cNvCxnSpPr>
          <p:nvPr/>
        </p:nvCxnSpPr>
        <p:spPr>
          <a:xfrm flipV="1">
            <a:off x="5651500" y="977900"/>
            <a:ext cx="2937232" cy="415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2D47C5E-CC30-4B23-9CA1-EB7B9742B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720" y="1084376"/>
            <a:ext cx="5537626" cy="553762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9003D3-7B41-4558-A161-A1FC543139FE}"/>
              </a:ext>
            </a:extLst>
          </p:cNvPr>
          <p:cNvSpPr txBox="1"/>
          <p:nvPr/>
        </p:nvSpPr>
        <p:spPr>
          <a:xfrm>
            <a:off x="1238307" y="5671234"/>
            <a:ext cx="263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	KING: This is red</a:t>
            </a:r>
          </a:p>
          <a:p>
            <a:pPr lvl="1"/>
            <a:r>
              <a:rPr lang="en-US" dirty="0"/>
              <a:t>	Putin: Yes</a:t>
            </a:r>
            <a:endParaRPr lang="en-US" strike="sngStri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C1AAB8-4F1C-4ECA-AE05-9EF131FF4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354" y="3593052"/>
            <a:ext cx="30289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955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82F505-D038-4D62-B15D-D5C636DE5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25" y="2524125"/>
            <a:ext cx="7143750" cy="4019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CF63A-1B1E-43C9-A187-FBB41FBE3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85" y="1000125"/>
            <a:ext cx="1524000" cy="1524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DB7B0C9-47AD-4486-BF0C-61F47F949887}"/>
              </a:ext>
            </a:extLst>
          </p:cNvPr>
          <p:cNvSpPr/>
          <p:nvPr/>
        </p:nvSpPr>
        <p:spPr>
          <a:xfrm>
            <a:off x="6964362" y="1451720"/>
            <a:ext cx="1458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Mattie Parker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7F8F05-211E-435B-B8EA-B1DB42E7B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282" y="2660650"/>
            <a:ext cx="1514475" cy="30099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0F627F-B3AC-4562-BD7D-7C632925F836}"/>
              </a:ext>
            </a:extLst>
          </p:cNvPr>
          <p:cNvSpPr/>
          <p:nvPr/>
        </p:nvSpPr>
        <p:spPr>
          <a:xfrm>
            <a:off x="8033400" y="5833322"/>
            <a:ext cx="3945658" cy="447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HOMCIDE:</a:t>
            </a:r>
            <a:r>
              <a:rPr lang="en-US" strike="sngStrike" dirty="0"/>
              <a:t>GOOD </a:t>
            </a:r>
            <a:r>
              <a:rPr lang="en-US" strike="sngStrike" dirty="0" err="1"/>
              <a:t>YEAR</a:t>
            </a:r>
            <a:r>
              <a:rPr lang="en-US" dirty="0" err="1"/>
              <a:t>.</a:t>
            </a:r>
            <a:r>
              <a:rPr lang="en-US" strike="sngStrike" dirty="0" err="1"/>
              <a:t>ghcoh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 Wife </a:t>
            </a:r>
            <a:r>
              <a:rPr lang="en-US" strike="sngStrike" dirty="0" err="1"/>
              <a:t>Facotyr</a:t>
            </a:r>
            <a:r>
              <a:rPr lang="en-US" strike="sngStrike" dirty="0"/>
              <a:t> worker)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BA4090-4008-4B8B-8917-B94BAC560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874" y="4510870"/>
            <a:ext cx="742601" cy="5562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479C7D-30ED-4363-80EA-507D01727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307" y="4023219"/>
            <a:ext cx="584313" cy="58431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9F38F9E-52F6-412C-984E-E6C2264C6EC0}"/>
              </a:ext>
            </a:extLst>
          </p:cNvPr>
          <p:cNvCxnSpPr/>
          <p:nvPr/>
        </p:nvCxnSpPr>
        <p:spPr>
          <a:xfrm flipV="1">
            <a:off x="10835014" y="4315375"/>
            <a:ext cx="839244" cy="7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6C6EA2C-0659-454F-8C5F-820192B55054}"/>
              </a:ext>
            </a:extLst>
          </p:cNvPr>
          <p:cNvCxnSpPr/>
          <p:nvPr/>
        </p:nvCxnSpPr>
        <p:spPr>
          <a:xfrm flipV="1">
            <a:off x="10987414" y="4467775"/>
            <a:ext cx="839244" cy="75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2F2088-7FD9-4118-9636-477CBEA54CD4}"/>
              </a:ext>
            </a:extLst>
          </p:cNvPr>
          <p:cNvCxnSpPr/>
          <p:nvPr/>
        </p:nvCxnSpPr>
        <p:spPr>
          <a:xfrm flipV="1">
            <a:off x="11139814" y="4620175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4EA8EE-F120-4C7F-8F25-37E14A8B4A2E}"/>
              </a:ext>
            </a:extLst>
          </p:cNvPr>
          <p:cNvCxnSpPr/>
          <p:nvPr/>
        </p:nvCxnSpPr>
        <p:spPr>
          <a:xfrm flipV="1">
            <a:off x="10911214" y="4413122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8E0BFE-38B0-4A5D-AAE7-A8CCC64F07AE}"/>
              </a:ext>
            </a:extLst>
          </p:cNvPr>
          <p:cNvCxnSpPr/>
          <p:nvPr/>
        </p:nvCxnSpPr>
        <p:spPr>
          <a:xfrm flipV="1">
            <a:off x="10785692" y="4384067"/>
            <a:ext cx="839244" cy="75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649B210-B125-453B-9B3F-864522B6DAC2}"/>
              </a:ext>
            </a:extLst>
          </p:cNvPr>
          <p:cNvCxnSpPr/>
          <p:nvPr/>
        </p:nvCxnSpPr>
        <p:spPr>
          <a:xfrm>
            <a:off x="8931058" y="4996039"/>
            <a:ext cx="839243" cy="1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25107F0-8F00-4DA7-9195-4AB20489D18B}"/>
              </a:ext>
            </a:extLst>
          </p:cNvPr>
          <p:cNvSpPr txBox="1"/>
          <p:nvPr/>
        </p:nvSpPr>
        <p:spPr>
          <a:xfrm>
            <a:off x="1540701" y="1000125"/>
            <a:ext cx="4457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/>
              <a:t>AWARD</a:t>
            </a:r>
          </a:p>
        </p:txBody>
      </p:sp>
    </p:spTree>
    <p:extLst>
      <p:ext uri="{BB962C8B-B14F-4D97-AF65-F5344CB8AC3E}">
        <p14:creationId xmlns:p14="http://schemas.microsoft.com/office/powerpoint/2010/main" val="131389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2CDB6-C78C-4D97-A802-D393997805AC}"/>
              </a:ext>
            </a:extLst>
          </p:cNvPr>
          <p:cNvSpPr txBox="1"/>
          <p:nvPr/>
        </p:nvSpPr>
        <p:spPr>
          <a:xfrm>
            <a:off x="1615857" y="3244334"/>
            <a:ext cx="569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My </a:t>
            </a:r>
            <a:r>
              <a:rPr lang="en-US" strike="sngStrike" dirty="0" err="1"/>
              <a:t>Wfie</a:t>
            </a:r>
            <a:r>
              <a:rPr lang="en-US" strike="sngStrike" dirty="0"/>
              <a:t> is still alive </a:t>
            </a:r>
            <a:r>
              <a:rPr lang="en-US" strike="sngStrike" dirty="0" err="1"/>
              <a:t>Gorahv</a:t>
            </a:r>
            <a:r>
              <a:rPr lang="en-US" strike="sngStrike" dirty="0"/>
              <a:t> is dead, Wife </a:t>
            </a:r>
            <a:r>
              <a:rPr lang="en-US" strike="sngStrike" dirty="0" err="1"/>
              <a:t>Swdiwh</a:t>
            </a:r>
            <a:r>
              <a:rPr lang="en-US" strike="sngStrike" dirty="0"/>
              <a:t> </a:t>
            </a:r>
            <a:r>
              <a:rPr lang="en-US" strike="sngStrike" dirty="0" err="1"/>
              <a:t>Preisent</a:t>
            </a:r>
            <a:r>
              <a:rPr lang="en-US" strike="sngStrike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64035F3-C392-4B28-8E08-D8BBACA8C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29" y="1924050"/>
            <a:ext cx="1514475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786F777-0EA8-4924-85AD-ACC7F5BFAEB9}"/>
              </a:ext>
            </a:extLst>
          </p:cNvPr>
          <p:cNvCxnSpPr/>
          <p:nvPr/>
        </p:nvCxnSpPr>
        <p:spPr>
          <a:xfrm>
            <a:off x="3421693" y="4199153"/>
            <a:ext cx="785742" cy="1365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3094879-C599-4E92-8998-D67B2CD84C5D}"/>
              </a:ext>
            </a:extLst>
          </p:cNvPr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92BB14-0818-422B-955A-8F31574F8718}"/>
              </a:ext>
            </a:extLst>
          </p:cNvPr>
          <p:cNvSpPr/>
          <p:nvPr/>
        </p:nvSpPr>
        <p:spPr>
          <a:xfrm>
            <a:off x="0" y="5715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DA5B99-0725-452B-A385-A6A7C976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384" y="4533712"/>
            <a:ext cx="609470" cy="60947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FBAC4E1-BDA8-438B-A226-1AEEA0E293CB}"/>
              </a:ext>
            </a:extLst>
          </p:cNvPr>
          <p:cNvCxnSpPr/>
          <p:nvPr/>
        </p:nvCxnSpPr>
        <p:spPr>
          <a:xfrm>
            <a:off x="3858017" y="4295718"/>
            <a:ext cx="2693096" cy="187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56737BE-5FE7-441D-9059-B8152634C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88" y="4238569"/>
            <a:ext cx="785742" cy="5427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6BB1DC-89C1-4560-8BB1-6A7672DA82C8}"/>
              </a:ext>
            </a:extLst>
          </p:cNvPr>
          <p:cNvSpPr txBox="1"/>
          <p:nvPr/>
        </p:nvSpPr>
        <p:spPr>
          <a:xfrm>
            <a:off x="2724281" y="3807388"/>
            <a:ext cx="2687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Ghcheo</a:t>
            </a:r>
            <a:r>
              <a:rPr lang="en-US" strike="sngStrike" dirty="0"/>
              <a:t>(</a:t>
            </a:r>
            <a:r>
              <a:rPr lang="en-US" strike="sngStrike" dirty="0" err="1"/>
              <a:t>dell.client.Beathe</a:t>
            </a:r>
            <a:r>
              <a:rPr lang="en-US" strike="sngStrike" dirty="0"/>
              <a:t>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EEBB4A-E19A-4352-8D13-5259467C4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0903" y="4533712"/>
            <a:ext cx="2438235" cy="16122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77B7B4-E0D1-4E25-A133-D561D8960C18}"/>
              </a:ext>
            </a:extLst>
          </p:cNvPr>
          <p:cNvSpPr txBox="1"/>
          <p:nvPr/>
        </p:nvSpPr>
        <p:spPr>
          <a:xfrm>
            <a:off x="8199769" y="1397062"/>
            <a:ext cx="2479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PENGOAN VIRING MARY</a:t>
            </a:r>
          </a:p>
          <a:p>
            <a:r>
              <a:rPr lang="en-US" dirty="0"/>
              <a:t>1995/6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D5EC8E8-9218-4B9A-961C-F3E8587943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33" y="1021044"/>
            <a:ext cx="2609850" cy="1752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63FF1BD-4E41-4DD7-AB69-1074E0C151A3}"/>
              </a:ext>
            </a:extLst>
          </p:cNvPr>
          <p:cNvSpPr txBox="1"/>
          <p:nvPr/>
        </p:nvSpPr>
        <p:spPr>
          <a:xfrm>
            <a:off x="6613742" y="1897344"/>
            <a:ext cx="121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Dies on set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70CCD38-149D-41C1-AD16-8459A31433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31" y="1097244"/>
            <a:ext cx="2847975" cy="1600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C83E2A7-FE4E-4E24-993F-A707F210F5DE}"/>
              </a:ext>
            </a:extLst>
          </p:cNvPr>
          <p:cNvSpPr txBox="1"/>
          <p:nvPr/>
        </p:nvSpPr>
        <p:spPr>
          <a:xfrm>
            <a:off x="3989321" y="2964834"/>
            <a:ext cx="25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Picutre</a:t>
            </a:r>
            <a:r>
              <a:rPr lang="en-US" strike="sngStrike" dirty="0"/>
              <a:t> </a:t>
            </a:r>
            <a:r>
              <a:rPr lang="en-US" strike="sngStrike" dirty="0" err="1"/>
              <a:t>eathing</a:t>
            </a:r>
            <a:r>
              <a:rPr lang="en-US" strike="sngStrike" dirty="0"/>
              <a:t> ice cream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AEB234-737E-4039-9DD8-3504081A2011}"/>
              </a:ext>
            </a:extLst>
          </p:cNvPr>
          <p:cNvSpPr/>
          <p:nvPr/>
        </p:nvSpPr>
        <p:spPr>
          <a:xfrm>
            <a:off x="5080594" y="3244334"/>
            <a:ext cx="203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fat </a:t>
            </a:r>
            <a:r>
              <a:rPr lang="en-US" strike="sngStrike" dirty="0" err="1"/>
              <a:t>actrees</a:t>
            </a:r>
            <a:r>
              <a:rPr lang="en-US" strike="sngStrike" dirty="0"/>
              <a:t> at beach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2B0DB6F-EF1F-44E3-88EF-14FCCABEF269}"/>
              </a:ext>
            </a:extLst>
          </p:cNvPr>
          <p:cNvCxnSpPr/>
          <p:nvPr/>
        </p:nvCxnSpPr>
        <p:spPr>
          <a:xfrm flipV="1">
            <a:off x="7979079" y="4295717"/>
            <a:ext cx="1460196" cy="1528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63808C5-EAA8-42DC-9266-B9264E471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269" y="2130155"/>
            <a:ext cx="899006" cy="89900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21D92A2-BBCE-4155-AFDF-AEDEB35FC749}"/>
              </a:ext>
            </a:extLst>
          </p:cNvPr>
          <p:cNvCxnSpPr/>
          <p:nvPr/>
        </p:nvCxnSpPr>
        <p:spPr>
          <a:xfrm flipV="1">
            <a:off x="8540269" y="2280951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6A8B06B-111B-48A1-A1B0-F06B989E8CED}"/>
              </a:ext>
            </a:extLst>
          </p:cNvPr>
          <p:cNvCxnSpPr/>
          <p:nvPr/>
        </p:nvCxnSpPr>
        <p:spPr>
          <a:xfrm flipV="1">
            <a:off x="8692669" y="2433351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267B45-EA8E-4ED1-AC94-21B9CE12349A}"/>
              </a:ext>
            </a:extLst>
          </p:cNvPr>
          <p:cNvCxnSpPr/>
          <p:nvPr/>
        </p:nvCxnSpPr>
        <p:spPr>
          <a:xfrm flipV="1">
            <a:off x="8419160" y="2143264"/>
            <a:ext cx="964504" cy="609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3932091-F105-4709-81B0-FA8A62120EDE}"/>
              </a:ext>
            </a:extLst>
          </p:cNvPr>
          <p:cNvSpPr txBox="1"/>
          <p:nvPr/>
        </p:nvSpPr>
        <p:spPr>
          <a:xfrm>
            <a:off x="9945666" y="1897344"/>
            <a:ext cx="3131242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 CHALIE</a:t>
            </a:r>
          </a:p>
          <a:p>
            <a:r>
              <a:rPr lang="en-US" b="1" dirty="0"/>
              <a:t>CPVA</a:t>
            </a:r>
            <a:r>
              <a:rPr lang="en-US" dirty="0"/>
              <a:t>(</a:t>
            </a:r>
            <a:r>
              <a:rPr lang="en-US" dirty="0" err="1"/>
              <a:t>HQ.</a:t>
            </a:r>
            <a:r>
              <a:rPr lang="en-US" sz="1000" strike="sngStrike" dirty="0" err="1"/>
              <a:t>Petaluma</a:t>
            </a:r>
            <a:r>
              <a:rPr lang="en-US" sz="1000" strike="sngStrike" dirty="0"/>
              <a:t>, apple</a:t>
            </a:r>
            <a:r>
              <a:rPr lang="en-US" dirty="0"/>
              <a:t>)</a:t>
            </a:r>
          </a:p>
          <a:p>
            <a:r>
              <a:rPr lang="en-US" dirty="0" err="1"/>
              <a:t>Birkeinstock</a:t>
            </a:r>
            <a:endParaRPr lang="en-US" dirty="0"/>
          </a:p>
          <a:p>
            <a:r>
              <a:rPr lang="en-US" dirty="0" err="1"/>
              <a:t>Franhise</a:t>
            </a:r>
            <a:endParaRPr lang="en-US" dirty="0"/>
          </a:p>
          <a:p>
            <a:r>
              <a:rPr lang="en-US" dirty="0"/>
              <a:t>Rene</a:t>
            </a:r>
          </a:p>
          <a:p>
            <a:r>
              <a:rPr lang="en-US" dirty="0"/>
              <a:t>HOCME:IS-A-Bell</a:t>
            </a:r>
          </a:p>
          <a:p>
            <a:r>
              <a:rPr lang="en-US" dirty="0" err="1"/>
              <a:t>Brikenstock</a:t>
            </a:r>
            <a:r>
              <a:rPr lang="en-US" dirty="0"/>
              <a:t>,</a:t>
            </a:r>
          </a:p>
          <a:p>
            <a:r>
              <a:rPr lang="en-US" b="1" dirty="0"/>
              <a:t>CHECKPION CHAILE</a:t>
            </a:r>
          </a:p>
          <a:p>
            <a:r>
              <a:rPr lang="en-US" strike="sngStrike" dirty="0" err="1"/>
              <a:t>Karstad</a:t>
            </a:r>
            <a:r>
              <a:rPr lang="en-US" strike="sngStrike" dirty="0"/>
              <a:t>/</a:t>
            </a:r>
            <a:r>
              <a:rPr lang="en-US" strike="sngStrike" dirty="0" err="1"/>
              <a:t>hertie</a:t>
            </a:r>
            <a:r>
              <a:rPr lang="en-US" strike="sngStrike" dirty="0"/>
              <a:t> </a:t>
            </a:r>
          </a:p>
          <a:p>
            <a:endParaRPr lang="en-US" dirty="0"/>
          </a:p>
          <a:p>
            <a:r>
              <a:rPr lang="en-US" strike="sngStrike" dirty="0"/>
              <a:t>Johnny,( </a:t>
            </a:r>
            <a:r>
              <a:rPr lang="en-US" strike="sngStrike" dirty="0" err="1"/>
              <a:t>frauke,rense</a:t>
            </a:r>
            <a:r>
              <a:rPr lang="en-US" strike="sngStrike" dirty="0"/>
              <a:t> sister )</a:t>
            </a:r>
          </a:p>
          <a:p>
            <a:r>
              <a:rPr lang="en-US" dirty="0"/>
              <a:t>!HOCM:CHANLOR: </a:t>
            </a:r>
            <a:r>
              <a:rPr lang="en-US" strike="sngStrike" dirty="0"/>
              <a:t>A.I.D.S.CPVA</a:t>
            </a:r>
          </a:p>
          <a:p>
            <a:r>
              <a:rPr lang="en-US" dirty="0"/>
              <a:t>   wind of change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6EF6741-CAA1-4639-90E7-CB5CAAB9EE5B}"/>
              </a:ext>
            </a:extLst>
          </p:cNvPr>
          <p:cNvCxnSpPr/>
          <p:nvPr/>
        </p:nvCxnSpPr>
        <p:spPr>
          <a:xfrm flipH="1" flipV="1">
            <a:off x="7299908" y="2433351"/>
            <a:ext cx="1119252" cy="1862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BE958FA-7127-4E95-B10C-C564D95794DE}"/>
              </a:ext>
            </a:extLst>
          </p:cNvPr>
          <p:cNvSpPr/>
          <p:nvPr/>
        </p:nvSpPr>
        <p:spPr>
          <a:xfrm>
            <a:off x="6167896" y="1077999"/>
            <a:ext cx="30308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1994</a:t>
            </a:r>
            <a:r>
              <a:rPr lang="en-US" dirty="0"/>
              <a:t> </a:t>
            </a:r>
            <a:r>
              <a:rPr lang="en-US" strike="sngStrike" dirty="0"/>
              <a:t>actor dies on set batman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30DAF79-7F95-45A7-A6A7-69137D419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95" y="1062402"/>
            <a:ext cx="785742" cy="54272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AF13B80-DB4E-42B2-95B4-31341E855873}"/>
              </a:ext>
            </a:extLst>
          </p:cNvPr>
          <p:cNvSpPr/>
          <p:nvPr/>
        </p:nvSpPr>
        <p:spPr>
          <a:xfrm>
            <a:off x="6723995" y="1212568"/>
            <a:ext cx="2254685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DD8D60-13D0-44DF-9121-B13BC1B4C7A8}"/>
              </a:ext>
            </a:extLst>
          </p:cNvPr>
          <p:cNvCxnSpPr/>
          <p:nvPr/>
        </p:nvCxnSpPr>
        <p:spPr>
          <a:xfrm flipV="1">
            <a:off x="9945666" y="2579658"/>
            <a:ext cx="733115" cy="38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7520518-D53D-4504-970F-EC883ED0762F}"/>
              </a:ext>
            </a:extLst>
          </p:cNvPr>
          <p:cNvCxnSpPr/>
          <p:nvPr/>
        </p:nvCxnSpPr>
        <p:spPr>
          <a:xfrm flipV="1">
            <a:off x="10098066" y="2732058"/>
            <a:ext cx="733115" cy="38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AEA1B46-73E6-437F-ACC1-E79F4DD7BA7A}"/>
              </a:ext>
            </a:extLst>
          </p:cNvPr>
          <p:cNvCxnSpPr/>
          <p:nvPr/>
        </p:nvCxnSpPr>
        <p:spPr>
          <a:xfrm flipV="1">
            <a:off x="10250466" y="2884458"/>
            <a:ext cx="733115" cy="3851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9DFB9E-989B-43DC-911E-EC90557D796F}"/>
              </a:ext>
            </a:extLst>
          </p:cNvPr>
          <p:cNvCxnSpPr/>
          <p:nvPr/>
        </p:nvCxnSpPr>
        <p:spPr>
          <a:xfrm>
            <a:off x="9655309" y="3653499"/>
            <a:ext cx="1779778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4079C37-0930-4696-A93F-6A8A2FF0FA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951" y="2593629"/>
            <a:ext cx="1656805" cy="7100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52AC4C0-125B-4922-9B82-A8B698644F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30745" y="2978142"/>
            <a:ext cx="197807" cy="19780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926D21D-A7E1-4847-B6A6-F6C65D87B1F0}"/>
              </a:ext>
            </a:extLst>
          </p:cNvPr>
          <p:cNvCxnSpPr/>
          <p:nvPr/>
        </p:nvCxnSpPr>
        <p:spPr>
          <a:xfrm flipH="1">
            <a:off x="11489972" y="2884458"/>
            <a:ext cx="643956" cy="480076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5A151B1-4F57-445A-849E-D6F3A4A99495}"/>
              </a:ext>
            </a:extLst>
          </p:cNvPr>
          <p:cNvCxnSpPr/>
          <p:nvPr/>
        </p:nvCxnSpPr>
        <p:spPr>
          <a:xfrm flipV="1">
            <a:off x="10098066" y="5360430"/>
            <a:ext cx="1413221" cy="113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7BED97E-D151-4C39-B271-363CF75BBE66}"/>
              </a:ext>
            </a:extLst>
          </p:cNvPr>
          <p:cNvSpPr txBox="1"/>
          <p:nvPr/>
        </p:nvSpPr>
        <p:spPr>
          <a:xfrm>
            <a:off x="35146" y="5641232"/>
            <a:ext cx="6476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1995/6 ATB  PEOGIN VIRING MARY HOMCE:NANA </a:t>
            </a:r>
            <a:r>
              <a:rPr lang="en-US" strike="sngStrike" dirty="0"/>
              <a:t>( 3’s a company)</a:t>
            </a:r>
          </a:p>
          <a:p>
            <a:r>
              <a:rPr lang="en-US" dirty="0"/>
              <a:t>  </a:t>
            </a:r>
            <a:r>
              <a:rPr lang="en-US" dirty="0" err="1"/>
              <a:t>MAYR</a:t>
            </a:r>
            <a:r>
              <a:rPr lang="en-US" strike="sngStrike" dirty="0" err="1"/>
              <a:t>.marx</a:t>
            </a:r>
            <a:r>
              <a:rPr lang="en-US" strike="sngStrike" dirty="0"/>
              <a:t>(</a:t>
            </a:r>
            <a:r>
              <a:rPr lang="en-US" strike="sngStrike" dirty="0" err="1"/>
              <a:t>denise</a:t>
            </a:r>
            <a:r>
              <a:rPr lang="en-US" strike="sngStrike" dirty="0"/>
              <a:t>)</a:t>
            </a:r>
          </a:p>
          <a:p>
            <a:r>
              <a:rPr lang="en-US" dirty="0" err="1"/>
              <a:t>Mary</a:t>
            </a:r>
            <a:r>
              <a:rPr lang="en-US" strike="sngStrike" dirty="0" err="1"/>
              <a:t>.marx</a:t>
            </a:r>
            <a:r>
              <a:rPr lang="en-US" strike="sngStrike" dirty="0"/>
              <a:t>(</a:t>
            </a:r>
            <a:r>
              <a:rPr lang="en-US" strike="sngStrike" dirty="0" err="1"/>
              <a:t>beath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There not there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72ABECA-6A90-484C-8760-965B5B6B4D40}"/>
              </a:ext>
            </a:extLst>
          </p:cNvPr>
          <p:cNvCxnSpPr/>
          <p:nvPr/>
        </p:nvCxnSpPr>
        <p:spPr>
          <a:xfrm>
            <a:off x="2029216" y="4754002"/>
            <a:ext cx="2480154" cy="88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34637DC-671B-49C6-A6BB-FDC48C81E245}"/>
              </a:ext>
            </a:extLst>
          </p:cNvPr>
          <p:cNvSpPr txBox="1"/>
          <p:nvPr/>
        </p:nvSpPr>
        <p:spPr>
          <a:xfrm>
            <a:off x="141120" y="3933547"/>
            <a:ext cx="30000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Not there</a:t>
            </a:r>
          </a:p>
          <a:p>
            <a:r>
              <a:rPr lang="en-US" strike="sngStrike" dirty="0" err="1"/>
              <a:t>Phil</a:t>
            </a:r>
            <a:r>
              <a:rPr lang="en-US" dirty="0" err="1"/>
              <a:t>.JFK.MLK</a:t>
            </a:r>
            <a:r>
              <a:rPr lang="en-US" dirty="0"/>
              <a:t>, HOMCEI:NANAE</a:t>
            </a:r>
          </a:p>
          <a:p>
            <a:r>
              <a:rPr lang="en-US" sz="800" strike="sngStrike" dirty="0"/>
              <a:t>“mother”</a:t>
            </a:r>
          </a:p>
          <a:p>
            <a:r>
              <a:rPr lang="en-US" sz="800" strike="sngStrike" dirty="0" err="1"/>
              <a:t>Mtoher</a:t>
            </a:r>
            <a:r>
              <a:rPr lang="en-US" sz="800" strike="sngStrike" dirty="0"/>
              <a:t>: you do that? No.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E8F78-B6FC-4D8D-A2F1-E38A625CD151}"/>
              </a:ext>
            </a:extLst>
          </p:cNvPr>
          <p:cNvCxnSpPr/>
          <p:nvPr/>
        </p:nvCxnSpPr>
        <p:spPr>
          <a:xfrm>
            <a:off x="3219189" y="4046753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A6FE4B5-AE97-410C-AB92-6DD0CD0A33DD}"/>
              </a:ext>
            </a:extLst>
          </p:cNvPr>
          <p:cNvCxnSpPr/>
          <p:nvPr/>
        </p:nvCxnSpPr>
        <p:spPr>
          <a:xfrm>
            <a:off x="3472385" y="4250926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B348C14-42C4-4D31-AFE5-207ABFB17BF3}"/>
              </a:ext>
            </a:extLst>
          </p:cNvPr>
          <p:cNvCxnSpPr/>
          <p:nvPr/>
        </p:nvCxnSpPr>
        <p:spPr>
          <a:xfrm>
            <a:off x="3624785" y="4403326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B635E1B-7578-4B19-9D2E-4C019633FB38}"/>
              </a:ext>
            </a:extLst>
          </p:cNvPr>
          <p:cNvCxnSpPr/>
          <p:nvPr/>
        </p:nvCxnSpPr>
        <p:spPr>
          <a:xfrm>
            <a:off x="4252192" y="4275895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8563FFA-8C39-4A25-8926-34358C1665D4}"/>
              </a:ext>
            </a:extLst>
          </p:cNvPr>
          <p:cNvCxnSpPr/>
          <p:nvPr/>
        </p:nvCxnSpPr>
        <p:spPr>
          <a:xfrm>
            <a:off x="4492657" y="4460513"/>
            <a:ext cx="785742" cy="13653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02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3012</Words>
  <Application>Microsoft Office PowerPoint</Application>
  <PresentationFormat>Widescreen</PresentationFormat>
  <Paragraphs>652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-apple-system</vt:lpstr>
      <vt:lpstr>Arial</vt:lpstr>
      <vt:lpstr>Calibri</vt:lpstr>
      <vt:lpstr>Calibri Light</vt:lpstr>
      <vt:lpstr>Roboto</vt:lpstr>
      <vt:lpstr>Source Sans Pro Web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Custom-tc-cen05</dc:creator>
  <cp:lastModifiedBy>Custom-tc-cen05</cp:lastModifiedBy>
  <cp:revision>40</cp:revision>
  <dcterms:created xsi:type="dcterms:W3CDTF">2023-06-20T15:57:46Z</dcterms:created>
  <dcterms:modified xsi:type="dcterms:W3CDTF">2023-06-20T21:41:34Z</dcterms:modified>
</cp:coreProperties>
</file>